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6" r:id="rId2"/>
    <p:sldId id="467" r:id="rId3"/>
    <p:sldId id="465" r:id="rId4"/>
    <p:sldId id="399" r:id="rId5"/>
    <p:sldId id="400" r:id="rId6"/>
    <p:sldId id="466" r:id="rId7"/>
    <p:sldId id="397" r:id="rId8"/>
    <p:sldId id="392" r:id="rId9"/>
    <p:sldId id="390" r:id="rId10"/>
    <p:sldId id="391" r:id="rId11"/>
    <p:sldId id="393" r:id="rId12"/>
    <p:sldId id="297" r:id="rId13"/>
    <p:sldId id="276" r:id="rId14"/>
    <p:sldId id="277" r:id="rId15"/>
    <p:sldId id="278" r:id="rId16"/>
    <p:sldId id="394" r:id="rId17"/>
    <p:sldId id="281" r:id="rId18"/>
    <p:sldId id="305" r:id="rId19"/>
    <p:sldId id="304" r:id="rId20"/>
    <p:sldId id="315" r:id="rId21"/>
    <p:sldId id="396" r:id="rId22"/>
    <p:sldId id="263" r:id="rId23"/>
    <p:sldId id="395" r:id="rId24"/>
    <p:sldId id="401" r:id="rId25"/>
    <p:sldId id="273" r:id="rId26"/>
    <p:sldId id="464" r:id="rId27"/>
  </p:sldIdLst>
  <p:sldSz cx="9144000" cy="6858000" type="screen4x3"/>
  <p:notesSz cx="6794500" cy="9925050"/>
  <p:defaultTextStyle>
    <a:defPPr>
      <a:defRPr lang="sl-S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6" autoAdjust="0"/>
    <p:restoredTop sz="94698" autoAdjust="0"/>
  </p:normalViewPr>
  <p:slideViewPr>
    <p:cSldViewPr>
      <p:cViewPr varScale="1">
        <p:scale>
          <a:sx n="110" d="100"/>
          <a:sy n="110" d="100"/>
        </p:scale>
        <p:origin x="3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DF5B099-5692-4AB9-8D53-55B90D26A8DF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l-SI"/>
        </a:p>
      </dgm:t>
    </dgm:pt>
    <dgm:pt modelId="{0134BEF1-CB7E-495A-ADC8-7185722FCE0A}">
      <dgm:prSet phldrT="[besedilo]"/>
      <dgm:spPr/>
      <dgm:t>
        <a:bodyPr/>
        <a:lstStyle/>
        <a:p>
          <a:r>
            <a:rPr lang="sl-SI" dirty="0">
              <a:solidFill>
                <a:schemeClr val="tx1"/>
              </a:solidFill>
            </a:rPr>
            <a:t>1. </a:t>
          </a:r>
        </a:p>
        <a:p>
          <a:r>
            <a:rPr lang="sl-SI" dirty="0">
              <a:solidFill>
                <a:schemeClr val="tx1"/>
              </a:solidFill>
            </a:rPr>
            <a:t>Pripravljalna faza</a:t>
          </a:r>
        </a:p>
      </dgm:t>
    </dgm:pt>
    <dgm:pt modelId="{66921183-DAD7-4D72-BC25-03912CDB95AF}" type="parTrans" cxnId="{26F99D02-14DE-4BC9-A326-2DA19B6981EC}">
      <dgm:prSet/>
      <dgm:spPr/>
      <dgm:t>
        <a:bodyPr/>
        <a:lstStyle/>
        <a:p>
          <a:endParaRPr lang="sl-SI"/>
        </a:p>
      </dgm:t>
    </dgm:pt>
    <dgm:pt modelId="{E96DEAA9-D75C-41B0-BC64-8A2173095C70}" type="sibTrans" cxnId="{26F99D02-14DE-4BC9-A326-2DA19B6981EC}">
      <dgm:prSet/>
      <dgm:spPr/>
      <dgm:t>
        <a:bodyPr/>
        <a:lstStyle/>
        <a:p>
          <a:endParaRPr lang="sl-SI"/>
        </a:p>
      </dgm:t>
    </dgm:pt>
    <dgm:pt modelId="{817F46EC-545E-4328-9189-2A20AFE5CC9B}">
      <dgm:prSet phldrT="[besedilo]"/>
      <dgm:spPr/>
      <dgm:t>
        <a:bodyPr/>
        <a:lstStyle/>
        <a:p>
          <a:r>
            <a:rPr lang="sl-SI" dirty="0"/>
            <a:t>Zakaj spreminjati predpis?</a:t>
          </a:r>
        </a:p>
      </dgm:t>
    </dgm:pt>
    <dgm:pt modelId="{4EC68478-419F-4583-BCC7-562341926532}" type="parTrans" cxnId="{F574103C-3EFC-493D-8C71-3AC7C0C34E96}">
      <dgm:prSet/>
      <dgm:spPr/>
      <dgm:t>
        <a:bodyPr/>
        <a:lstStyle/>
        <a:p>
          <a:endParaRPr lang="sl-SI"/>
        </a:p>
      </dgm:t>
    </dgm:pt>
    <dgm:pt modelId="{867BEFC7-9E31-4662-B597-A1978F3E155F}" type="sibTrans" cxnId="{F574103C-3EFC-493D-8C71-3AC7C0C34E96}">
      <dgm:prSet/>
      <dgm:spPr/>
      <dgm:t>
        <a:bodyPr/>
        <a:lstStyle/>
        <a:p>
          <a:endParaRPr lang="sl-SI"/>
        </a:p>
      </dgm:t>
    </dgm:pt>
    <dgm:pt modelId="{4D7E877F-CD25-4C70-A762-9F5AA7AF8D2B}">
      <dgm:prSet phldrT="[besedilo]"/>
      <dgm:spPr/>
      <dgm:t>
        <a:bodyPr/>
        <a:lstStyle/>
        <a:p>
          <a:r>
            <a:rPr lang="sl-SI" b="0" dirty="0">
              <a:solidFill>
                <a:schemeClr val="tx1"/>
              </a:solidFill>
            </a:rPr>
            <a:t>2. </a:t>
          </a:r>
        </a:p>
        <a:p>
          <a:r>
            <a:rPr lang="sl-SI" b="0" dirty="0">
              <a:solidFill>
                <a:schemeClr val="tx1"/>
              </a:solidFill>
            </a:rPr>
            <a:t>Iskanje rešitev </a:t>
          </a:r>
        </a:p>
      </dgm:t>
    </dgm:pt>
    <dgm:pt modelId="{EB59CBB5-BC38-4496-89E4-786F772AF03D}" type="parTrans" cxnId="{280091AB-B486-4B58-B4EA-A561127A9BBB}">
      <dgm:prSet/>
      <dgm:spPr/>
      <dgm:t>
        <a:bodyPr/>
        <a:lstStyle/>
        <a:p>
          <a:endParaRPr lang="sl-SI"/>
        </a:p>
      </dgm:t>
    </dgm:pt>
    <dgm:pt modelId="{5910B3A7-98FD-424A-BD86-7958A4CC401E}" type="sibTrans" cxnId="{280091AB-B486-4B58-B4EA-A561127A9BBB}">
      <dgm:prSet/>
      <dgm:spPr/>
      <dgm:t>
        <a:bodyPr/>
        <a:lstStyle/>
        <a:p>
          <a:endParaRPr lang="sl-SI"/>
        </a:p>
      </dgm:t>
    </dgm:pt>
    <dgm:pt modelId="{720108A9-70DA-46D3-87B2-987278380CD6}">
      <dgm:prSet phldrT="[besedilo]"/>
      <dgm:spPr/>
      <dgm:t>
        <a:bodyPr/>
        <a:lstStyle/>
        <a:p>
          <a:r>
            <a:rPr lang="sl-SI" b="0" dirty="0"/>
            <a:t>Kaj spremeniti in zakaj?</a:t>
          </a:r>
        </a:p>
      </dgm:t>
    </dgm:pt>
    <dgm:pt modelId="{0A238A05-5A02-4EC6-BC0E-0B377557C563}" type="parTrans" cxnId="{334405EE-AD4A-45E6-934D-8F704B561C36}">
      <dgm:prSet/>
      <dgm:spPr/>
      <dgm:t>
        <a:bodyPr/>
        <a:lstStyle/>
        <a:p>
          <a:endParaRPr lang="sl-SI"/>
        </a:p>
      </dgm:t>
    </dgm:pt>
    <dgm:pt modelId="{14A9A73F-A399-45B2-9F62-E0547219F436}" type="sibTrans" cxnId="{334405EE-AD4A-45E6-934D-8F704B561C36}">
      <dgm:prSet/>
      <dgm:spPr/>
      <dgm:t>
        <a:bodyPr/>
        <a:lstStyle/>
        <a:p>
          <a:endParaRPr lang="sl-SI"/>
        </a:p>
      </dgm:t>
    </dgm:pt>
    <dgm:pt modelId="{1BC3DF78-5EF0-460C-9DB5-4F49C15314EC}">
      <dgm:prSet phldrT="[besedilo]"/>
      <dgm:spPr/>
      <dgm:t>
        <a:bodyPr/>
        <a:lstStyle/>
        <a:p>
          <a:r>
            <a:rPr lang="sl-SI" dirty="0">
              <a:solidFill>
                <a:srgbClr val="FF0000"/>
              </a:solidFill>
            </a:rPr>
            <a:t>3. </a:t>
          </a:r>
        </a:p>
        <a:p>
          <a:r>
            <a:rPr lang="sl-SI" dirty="0">
              <a:solidFill>
                <a:srgbClr val="FF0000"/>
              </a:solidFill>
            </a:rPr>
            <a:t>Sodelovanje javnosti</a:t>
          </a:r>
        </a:p>
      </dgm:t>
    </dgm:pt>
    <dgm:pt modelId="{DBE41092-4D14-4442-9D17-F73ECBB75E1E}" type="parTrans" cxnId="{C1D9EDFD-9BB8-40A1-BE69-D9F0AE407AAD}">
      <dgm:prSet/>
      <dgm:spPr/>
      <dgm:t>
        <a:bodyPr/>
        <a:lstStyle/>
        <a:p>
          <a:endParaRPr lang="sl-SI"/>
        </a:p>
      </dgm:t>
    </dgm:pt>
    <dgm:pt modelId="{84BC0CD0-6C2C-409C-8DAB-CC83FCD270DF}" type="sibTrans" cxnId="{C1D9EDFD-9BB8-40A1-BE69-D9F0AE407AAD}">
      <dgm:prSet/>
      <dgm:spPr/>
      <dgm:t>
        <a:bodyPr/>
        <a:lstStyle/>
        <a:p>
          <a:endParaRPr lang="sl-SI"/>
        </a:p>
      </dgm:t>
    </dgm:pt>
    <dgm:pt modelId="{018FC390-B8A5-448A-A618-32257BF3DF9F}">
      <dgm:prSet phldrT="[besedilo]"/>
      <dgm:spPr/>
      <dgm:t>
        <a:bodyPr/>
        <a:lstStyle/>
        <a:p>
          <a:r>
            <a:rPr lang="sl-SI" dirty="0">
              <a:solidFill>
                <a:schemeClr val="tx1"/>
              </a:solidFill>
            </a:rPr>
            <a:t>4. </a:t>
          </a:r>
        </a:p>
        <a:p>
          <a:r>
            <a:rPr lang="sl-SI" dirty="0">
              <a:solidFill>
                <a:schemeClr val="tx1"/>
              </a:solidFill>
            </a:rPr>
            <a:t>Postopek sprejemanja</a:t>
          </a:r>
        </a:p>
      </dgm:t>
    </dgm:pt>
    <dgm:pt modelId="{8DC73A07-60EA-41EA-9466-407D3F4629DA}" type="parTrans" cxnId="{3FEF4093-58B5-4718-AB5E-5A9779710C60}">
      <dgm:prSet/>
      <dgm:spPr/>
      <dgm:t>
        <a:bodyPr/>
        <a:lstStyle/>
        <a:p>
          <a:endParaRPr lang="sl-SI"/>
        </a:p>
      </dgm:t>
    </dgm:pt>
    <dgm:pt modelId="{38549E28-FB10-4643-AADD-BC548AB9DF72}" type="sibTrans" cxnId="{3FEF4093-58B5-4718-AB5E-5A9779710C60}">
      <dgm:prSet/>
      <dgm:spPr/>
      <dgm:t>
        <a:bodyPr/>
        <a:lstStyle/>
        <a:p>
          <a:endParaRPr lang="sl-SI"/>
        </a:p>
      </dgm:t>
    </dgm:pt>
    <dgm:pt modelId="{73B45F3E-A263-43B0-81E5-A589A934BA13}">
      <dgm:prSet/>
      <dgm:spPr/>
      <dgm:t>
        <a:bodyPr/>
        <a:lstStyle/>
        <a:p>
          <a:r>
            <a:rPr lang="sl-SI" dirty="0"/>
            <a:t>Župan</a:t>
          </a:r>
        </a:p>
      </dgm:t>
    </dgm:pt>
    <dgm:pt modelId="{D60508BE-0F53-44EC-B3D5-525149A9E335}" type="parTrans" cxnId="{C6A21474-D7F2-4D53-8EDE-18F816444662}">
      <dgm:prSet/>
      <dgm:spPr/>
      <dgm:t>
        <a:bodyPr/>
        <a:lstStyle/>
        <a:p>
          <a:endParaRPr lang="sl-SI"/>
        </a:p>
      </dgm:t>
    </dgm:pt>
    <dgm:pt modelId="{F3CC72CA-4819-4760-A99E-C24C1C09441C}" type="sibTrans" cxnId="{C6A21474-D7F2-4D53-8EDE-18F816444662}">
      <dgm:prSet/>
      <dgm:spPr/>
      <dgm:t>
        <a:bodyPr/>
        <a:lstStyle/>
        <a:p>
          <a:endParaRPr lang="sl-SI"/>
        </a:p>
      </dgm:t>
    </dgm:pt>
    <dgm:pt modelId="{3F064178-6941-4018-A472-11EB1CC4D08D}">
      <dgm:prSet/>
      <dgm:spPr/>
      <dgm:t>
        <a:bodyPr/>
        <a:lstStyle/>
        <a:p>
          <a:endParaRPr lang="sl-SI" dirty="0"/>
        </a:p>
      </dgm:t>
    </dgm:pt>
    <dgm:pt modelId="{18014095-785B-4956-92C2-BF3166F63E64}" type="parTrans" cxnId="{93DE7089-07A2-4F8F-BB31-EF41B97F5660}">
      <dgm:prSet/>
      <dgm:spPr/>
      <dgm:t>
        <a:bodyPr/>
        <a:lstStyle/>
        <a:p>
          <a:endParaRPr lang="sl-SI"/>
        </a:p>
      </dgm:t>
    </dgm:pt>
    <dgm:pt modelId="{AE48C5C6-3699-400D-8CCE-8E8069215BE2}" type="sibTrans" cxnId="{93DE7089-07A2-4F8F-BB31-EF41B97F5660}">
      <dgm:prSet/>
      <dgm:spPr/>
      <dgm:t>
        <a:bodyPr/>
        <a:lstStyle/>
        <a:p>
          <a:endParaRPr lang="sl-SI"/>
        </a:p>
      </dgm:t>
    </dgm:pt>
    <dgm:pt modelId="{CE562E06-953F-4517-9D21-DF256FF8D888}">
      <dgm:prSet phldrT="[besedilo]"/>
      <dgm:spPr/>
      <dgm:t>
        <a:bodyPr/>
        <a:lstStyle/>
        <a:p>
          <a:r>
            <a:rPr lang="sl-SI" dirty="0"/>
            <a:t>Analiza učinkov predpisa.</a:t>
          </a:r>
        </a:p>
      </dgm:t>
    </dgm:pt>
    <dgm:pt modelId="{FF563804-E2BB-4BB7-99EE-FC0CD9EC3510}" type="parTrans" cxnId="{69FFBBCE-760A-4A11-B8B0-4AE2FD07462E}">
      <dgm:prSet/>
      <dgm:spPr/>
      <dgm:t>
        <a:bodyPr/>
        <a:lstStyle/>
        <a:p>
          <a:endParaRPr lang="sl-SI"/>
        </a:p>
      </dgm:t>
    </dgm:pt>
    <dgm:pt modelId="{C9737F32-C6C2-4BA5-B601-67F97E810F2D}" type="sibTrans" cxnId="{69FFBBCE-760A-4A11-B8B0-4AE2FD07462E}">
      <dgm:prSet/>
      <dgm:spPr/>
      <dgm:t>
        <a:bodyPr/>
        <a:lstStyle/>
        <a:p>
          <a:endParaRPr lang="sl-SI"/>
        </a:p>
      </dgm:t>
    </dgm:pt>
    <dgm:pt modelId="{A893765F-084B-4418-948D-A673045971D3}">
      <dgm:prSet phldrT="[besedilo]"/>
      <dgm:spPr/>
      <dgm:t>
        <a:bodyPr/>
        <a:lstStyle/>
        <a:p>
          <a:endParaRPr lang="sl-SI" dirty="0"/>
        </a:p>
      </dgm:t>
    </dgm:pt>
    <dgm:pt modelId="{E4870605-62A4-4574-BE0F-070732E5D476}" type="parTrans" cxnId="{9DEAD9F1-D7A3-4BC0-AF7C-D2F668839755}">
      <dgm:prSet/>
      <dgm:spPr/>
      <dgm:t>
        <a:bodyPr/>
        <a:lstStyle/>
        <a:p>
          <a:endParaRPr lang="sl-SI"/>
        </a:p>
      </dgm:t>
    </dgm:pt>
    <dgm:pt modelId="{EB57C9BA-5E38-4514-BF08-1A8E1536AEF5}" type="sibTrans" cxnId="{9DEAD9F1-D7A3-4BC0-AF7C-D2F668839755}">
      <dgm:prSet/>
      <dgm:spPr/>
      <dgm:t>
        <a:bodyPr/>
        <a:lstStyle/>
        <a:p>
          <a:endParaRPr lang="sl-SI"/>
        </a:p>
      </dgm:t>
    </dgm:pt>
    <dgm:pt modelId="{0942404C-D521-4AF4-BF70-66267C0D71A4}">
      <dgm:prSet phldrT="[besedilo]"/>
      <dgm:spPr/>
      <dgm:t>
        <a:bodyPr/>
        <a:lstStyle/>
        <a:p>
          <a:endParaRPr lang="sl-SI" dirty="0"/>
        </a:p>
      </dgm:t>
    </dgm:pt>
    <dgm:pt modelId="{AB4614E5-8DEF-460C-8E85-965E087AD749}" type="parTrans" cxnId="{BB430554-543F-45F4-8417-CD0456A52CEF}">
      <dgm:prSet/>
      <dgm:spPr/>
      <dgm:t>
        <a:bodyPr/>
        <a:lstStyle/>
        <a:p>
          <a:endParaRPr lang="sl-SI"/>
        </a:p>
      </dgm:t>
    </dgm:pt>
    <dgm:pt modelId="{8C5BA502-770B-419F-9A52-9858EBA2D048}" type="sibTrans" cxnId="{BB430554-543F-45F4-8417-CD0456A52CEF}">
      <dgm:prSet/>
      <dgm:spPr/>
      <dgm:t>
        <a:bodyPr/>
        <a:lstStyle/>
        <a:p>
          <a:endParaRPr lang="sl-SI"/>
        </a:p>
      </dgm:t>
    </dgm:pt>
    <dgm:pt modelId="{98718635-C1C3-429B-87EB-8FAAF2872888}">
      <dgm:prSet phldrT="[besedilo]"/>
      <dgm:spPr/>
      <dgm:t>
        <a:bodyPr/>
        <a:lstStyle/>
        <a:p>
          <a:endParaRPr lang="sl-SI" dirty="0"/>
        </a:p>
      </dgm:t>
    </dgm:pt>
    <dgm:pt modelId="{7C3F4489-A94A-4041-8358-DA3711B9BA8B}" type="parTrans" cxnId="{1AAAD0BD-2ED7-4B68-A0DE-E48D0D08C18B}">
      <dgm:prSet/>
      <dgm:spPr/>
      <dgm:t>
        <a:bodyPr/>
        <a:lstStyle/>
        <a:p>
          <a:endParaRPr lang="sl-SI"/>
        </a:p>
      </dgm:t>
    </dgm:pt>
    <dgm:pt modelId="{12C7D329-940E-44BC-B6E7-ACF3E38F5B76}" type="sibTrans" cxnId="{1AAAD0BD-2ED7-4B68-A0DE-E48D0D08C18B}">
      <dgm:prSet/>
      <dgm:spPr/>
      <dgm:t>
        <a:bodyPr/>
        <a:lstStyle/>
        <a:p>
          <a:endParaRPr lang="sl-SI"/>
        </a:p>
      </dgm:t>
    </dgm:pt>
    <dgm:pt modelId="{ECAD43B5-4D95-4BA7-9F9E-50D172F58A7B}">
      <dgm:prSet phldrT="[besedilo]"/>
      <dgm:spPr/>
      <dgm:t>
        <a:bodyPr/>
        <a:lstStyle/>
        <a:p>
          <a:endParaRPr lang="sl-SI" b="0" dirty="0"/>
        </a:p>
      </dgm:t>
    </dgm:pt>
    <dgm:pt modelId="{622D910C-2F01-4AD9-BB51-0B66EFC9D552}" type="parTrans" cxnId="{991F2900-23B6-4700-973F-77FD67C652F3}">
      <dgm:prSet/>
      <dgm:spPr/>
      <dgm:t>
        <a:bodyPr/>
        <a:lstStyle/>
        <a:p>
          <a:endParaRPr lang="sl-SI"/>
        </a:p>
      </dgm:t>
    </dgm:pt>
    <dgm:pt modelId="{F70861AC-5C68-4C29-863A-34F359486188}" type="sibTrans" cxnId="{991F2900-23B6-4700-973F-77FD67C652F3}">
      <dgm:prSet/>
      <dgm:spPr/>
      <dgm:t>
        <a:bodyPr/>
        <a:lstStyle/>
        <a:p>
          <a:endParaRPr lang="sl-SI"/>
        </a:p>
      </dgm:t>
    </dgm:pt>
    <dgm:pt modelId="{455DF83F-C013-487D-9C33-20D2ABAED216}">
      <dgm:prSet phldrT="[besedilo]"/>
      <dgm:spPr/>
      <dgm:t>
        <a:bodyPr/>
        <a:lstStyle/>
        <a:p>
          <a:endParaRPr lang="sl-SI" b="0" dirty="0"/>
        </a:p>
      </dgm:t>
    </dgm:pt>
    <dgm:pt modelId="{3C53135A-733E-4146-BB1F-CBB1EA2707A0}" type="parTrans" cxnId="{AC2FF2CF-328D-47EC-BE32-37CCFE1AAA15}">
      <dgm:prSet/>
      <dgm:spPr/>
      <dgm:t>
        <a:bodyPr/>
        <a:lstStyle/>
        <a:p>
          <a:endParaRPr lang="sl-SI"/>
        </a:p>
      </dgm:t>
    </dgm:pt>
    <dgm:pt modelId="{8169687F-4149-4CFE-890A-ADA92A45FC73}" type="sibTrans" cxnId="{AC2FF2CF-328D-47EC-BE32-37CCFE1AAA15}">
      <dgm:prSet/>
      <dgm:spPr/>
      <dgm:t>
        <a:bodyPr/>
        <a:lstStyle/>
        <a:p>
          <a:endParaRPr lang="sl-SI"/>
        </a:p>
      </dgm:t>
    </dgm:pt>
    <dgm:pt modelId="{40D2A14A-CCC5-4DF3-9B53-A0E8255F7B59}">
      <dgm:prSet phldrT="[besedilo]"/>
      <dgm:spPr/>
      <dgm:t>
        <a:bodyPr/>
        <a:lstStyle/>
        <a:p>
          <a:endParaRPr lang="sl-SI" b="0" dirty="0"/>
        </a:p>
      </dgm:t>
    </dgm:pt>
    <dgm:pt modelId="{A5DF8413-ABB3-4F48-9FBC-FFB98D19CA77}" type="parTrans" cxnId="{72197D11-EB68-4D25-9188-159CCB5B1AA9}">
      <dgm:prSet/>
      <dgm:spPr/>
      <dgm:t>
        <a:bodyPr/>
        <a:lstStyle/>
        <a:p>
          <a:endParaRPr lang="sl-SI"/>
        </a:p>
      </dgm:t>
    </dgm:pt>
    <dgm:pt modelId="{970D56DB-6E18-4C31-80DC-0AC06267F3E6}" type="sibTrans" cxnId="{72197D11-EB68-4D25-9188-159CCB5B1AA9}">
      <dgm:prSet/>
      <dgm:spPr/>
      <dgm:t>
        <a:bodyPr/>
        <a:lstStyle/>
        <a:p>
          <a:endParaRPr lang="sl-SI"/>
        </a:p>
      </dgm:t>
    </dgm:pt>
    <dgm:pt modelId="{AA9FF92B-EF70-443C-BB63-3D680181BF68}">
      <dgm:prSet phldrT="[besedilo]"/>
      <dgm:spPr/>
      <dgm:t>
        <a:bodyPr/>
        <a:lstStyle/>
        <a:p>
          <a:r>
            <a:rPr lang="sl-SI" b="0" dirty="0"/>
            <a:t>Kakšni bodo učinki sprememb?</a:t>
          </a:r>
        </a:p>
      </dgm:t>
    </dgm:pt>
    <dgm:pt modelId="{61FBAB6B-ED68-4190-AD78-24C50C47E9FF}" type="parTrans" cxnId="{6A6C20E2-8933-44CD-B4F6-EA75CE8E1CDC}">
      <dgm:prSet/>
      <dgm:spPr/>
      <dgm:t>
        <a:bodyPr/>
        <a:lstStyle/>
        <a:p>
          <a:endParaRPr lang="sl-SI"/>
        </a:p>
      </dgm:t>
    </dgm:pt>
    <dgm:pt modelId="{C7FD0516-6035-4ABE-A74F-0A13075A419D}" type="sibTrans" cxnId="{6A6C20E2-8933-44CD-B4F6-EA75CE8E1CDC}">
      <dgm:prSet/>
      <dgm:spPr/>
      <dgm:t>
        <a:bodyPr/>
        <a:lstStyle/>
        <a:p>
          <a:endParaRPr lang="sl-SI"/>
        </a:p>
      </dgm:t>
    </dgm:pt>
    <dgm:pt modelId="{9E50B8F7-B0E9-4E00-B42B-8962695A1184}">
      <dgm:prSet phldrT="[besedilo]"/>
      <dgm:spPr/>
      <dgm:t>
        <a:bodyPr/>
        <a:lstStyle/>
        <a:p>
          <a:endParaRPr lang="sl-SI" dirty="0"/>
        </a:p>
      </dgm:t>
    </dgm:pt>
    <dgm:pt modelId="{9348D5B8-5B2B-4B75-80E7-A1AE0BFB1661}" type="parTrans" cxnId="{1E62431D-19A7-4FC5-A533-1C41393F8557}">
      <dgm:prSet/>
      <dgm:spPr/>
      <dgm:t>
        <a:bodyPr/>
        <a:lstStyle/>
        <a:p>
          <a:endParaRPr lang="sl-SI"/>
        </a:p>
      </dgm:t>
    </dgm:pt>
    <dgm:pt modelId="{CF4D1943-A2B0-47A9-8727-29A3C46AD1D1}" type="sibTrans" cxnId="{1E62431D-19A7-4FC5-A533-1C41393F8557}">
      <dgm:prSet/>
      <dgm:spPr/>
      <dgm:t>
        <a:bodyPr/>
        <a:lstStyle/>
        <a:p>
          <a:endParaRPr lang="sl-SI"/>
        </a:p>
      </dgm:t>
    </dgm:pt>
    <dgm:pt modelId="{DC61739B-2A72-4F2C-806B-8E05AFE647B0}">
      <dgm:prSet phldrT="[besedilo]"/>
      <dgm:spPr/>
      <dgm:t>
        <a:bodyPr/>
        <a:lstStyle/>
        <a:p>
          <a:endParaRPr lang="sl-SI" dirty="0"/>
        </a:p>
      </dgm:t>
    </dgm:pt>
    <dgm:pt modelId="{446BCC5B-E5DE-425A-99E0-1E6371AE814B}" type="parTrans" cxnId="{17779B95-D421-4EB1-B184-C2AE4300812F}">
      <dgm:prSet/>
      <dgm:spPr/>
      <dgm:t>
        <a:bodyPr/>
        <a:lstStyle/>
        <a:p>
          <a:endParaRPr lang="sl-SI"/>
        </a:p>
      </dgm:t>
    </dgm:pt>
    <dgm:pt modelId="{25FAA134-B747-4155-8723-D8B1FA7DDEA2}" type="sibTrans" cxnId="{17779B95-D421-4EB1-B184-C2AE4300812F}">
      <dgm:prSet/>
      <dgm:spPr/>
      <dgm:t>
        <a:bodyPr/>
        <a:lstStyle/>
        <a:p>
          <a:endParaRPr lang="sl-SI"/>
        </a:p>
      </dgm:t>
    </dgm:pt>
    <dgm:pt modelId="{812F4259-992F-47AB-8EB6-BEF7C3B28E39}">
      <dgm:prSet phldrT="[besedilo]"/>
      <dgm:spPr/>
      <dgm:t>
        <a:bodyPr/>
        <a:lstStyle/>
        <a:p>
          <a:endParaRPr lang="sl-SI" dirty="0"/>
        </a:p>
      </dgm:t>
    </dgm:pt>
    <dgm:pt modelId="{DA5415A1-FF92-40A1-80A2-BC7C5E553E15}" type="parTrans" cxnId="{756FD78C-D893-483D-AF1B-FEEFC0EB146B}">
      <dgm:prSet/>
      <dgm:spPr/>
      <dgm:t>
        <a:bodyPr/>
        <a:lstStyle/>
        <a:p>
          <a:endParaRPr lang="sl-SI"/>
        </a:p>
      </dgm:t>
    </dgm:pt>
    <dgm:pt modelId="{C3FC88D8-D919-44C7-AD63-FEC2EE2C0EAE}" type="sibTrans" cxnId="{756FD78C-D893-483D-AF1B-FEEFC0EB146B}">
      <dgm:prSet/>
      <dgm:spPr/>
      <dgm:t>
        <a:bodyPr/>
        <a:lstStyle/>
        <a:p>
          <a:endParaRPr lang="sl-SI"/>
        </a:p>
      </dgm:t>
    </dgm:pt>
    <dgm:pt modelId="{955758DC-12EC-4CDE-94D6-AD2B6817CC90}">
      <dgm:prSet phldrT="[besedilo]"/>
      <dgm:spPr/>
      <dgm:t>
        <a:bodyPr/>
        <a:lstStyle/>
        <a:p>
          <a:r>
            <a:rPr lang="sl-SI" dirty="0"/>
            <a:t>Kdo je v konkretnem primeru „naša“ javnost“?</a:t>
          </a:r>
        </a:p>
      </dgm:t>
    </dgm:pt>
    <dgm:pt modelId="{41B5931B-F771-4DC2-BF06-5CB9CA40DFAD}" type="parTrans" cxnId="{EF3049AF-7788-407E-92B2-75C907776F64}">
      <dgm:prSet/>
      <dgm:spPr/>
      <dgm:t>
        <a:bodyPr/>
        <a:lstStyle/>
        <a:p>
          <a:endParaRPr lang="sl-SI"/>
        </a:p>
      </dgm:t>
    </dgm:pt>
    <dgm:pt modelId="{CABF56F9-49D8-4F21-BFC2-845424AE9FF6}" type="sibTrans" cxnId="{EF3049AF-7788-407E-92B2-75C907776F64}">
      <dgm:prSet/>
      <dgm:spPr/>
      <dgm:t>
        <a:bodyPr/>
        <a:lstStyle/>
        <a:p>
          <a:endParaRPr lang="sl-SI"/>
        </a:p>
      </dgm:t>
    </dgm:pt>
    <dgm:pt modelId="{6A3FE65A-27A8-4C13-976F-D0DD9780756D}">
      <dgm:prSet/>
      <dgm:spPr/>
      <dgm:t>
        <a:bodyPr/>
        <a:lstStyle/>
        <a:p>
          <a:endParaRPr lang="sl-SI" dirty="0"/>
        </a:p>
      </dgm:t>
    </dgm:pt>
    <dgm:pt modelId="{A824C122-D96F-44C3-96E4-8515C3C67D54}" type="parTrans" cxnId="{D3F9B599-2222-4BE0-95E4-1C1227C991B9}">
      <dgm:prSet/>
      <dgm:spPr/>
      <dgm:t>
        <a:bodyPr/>
        <a:lstStyle/>
        <a:p>
          <a:endParaRPr lang="sl-SI"/>
        </a:p>
      </dgm:t>
    </dgm:pt>
    <dgm:pt modelId="{7F0F955A-81CE-4D58-98F0-3043517D88C8}" type="sibTrans" cxnId="{D3F9B599-2222-4BE0-95E4-1C1227C991B9}">
      <dgm:prSet/>
      <dgm:spPr/>
      <dgm:t>
        <a:bodyPr/>
        <a:lstStyle/>
        <a:p>
          <a:endParaRPr lang="sl-SI"/>
        </a:p>
      </dgm:t>
    </dgm:pt>
    <dgm:pt modelId="{2018BDC1-FAFF-415D-9AB4-B127DD6AB867}">
      <dgm:prSet/>
      <dgm:spPr/>
      <dgm:t>
        <a:bodyPr/>
        <a:lstStyle/>
        <a:p>
          <a:endParaRPr lang="sl-SI" dirty="0"/>
        </a:p>
      </dgm:t>
    </dgm:pt>
    <dgm:pt modelId="{C4FEAB84-52CA-4ABB-B8FB-A304E040CC61}" type="parTrans" cxnId="{8EDE07EC-B8B8-4A04-943D-27DBA2D0030A}">
      <dgm:prSet/>
      <dgm:spPr/>
      <dgm:t>
        <a:bodyPr/>
        <a:lstStyle/>
        <a:p>
          <a:endParaRPr lang="sl-SI"/>
        </a:p>
      </dgm:t>
    </dgm:pt>
    <dgm:pt modelId="{FF25A02C-55DB-4375-8560-7A31E151A0F8}" type="sibTrans" cxnId="{8EDE07EC-B8B8-4A04-943D-27DBA2D0030A}">
      <dgm:prSet/>
      <dgm:spPr/>
      <dgm:t>
        <a:bodyPr/>
        <a:lstStyle/>
        <a:p>
          <a:endParaRPr lang="sl-SI"/>
        </a:p>
      </dgm:t>
    </dgm:pt>
    <dgm:pt modelId="{D0799173-D68A-443A-9A8E-977273B6673E}">
      <dgm:prSet/>
      <dgm:spPr/>
      <dgm:t>
        <a:bodyPr/>
        <a:lstStyle/>
        <a:p>
          <a:endParaRPr lang="sl-SI" dirty="0"/>
        </a:p>
      </dgm:t>
    </dgm:pt>
    <dgm:pt modelId="{FDE67A34-6E84-445F-9892-A0D5299CCB1B}" type="parTrans" cxnId="{516A06E4-A0CC-4351-84F9-2F5AC5966671}">
      <dgm:prSet/>
      <dgm:spPr/>
      <dgm:t>
        <a:bodyPr/>
        <a:lstStyle/>
        <a:p>
          <a:endParaRPr lang="sl-SI"/>
        </a:p>
      </dgm:t>
    </dgm:pt>
    <dgm:pt modelId="{B0B58835-5677-487A-8009-86875D71D977}" type="sibTrans" cxnId="{516A06E4-A0CC-4351-84F9-2F5AC5966671}">
      <dgm:prSet/>
      <dgm:spPr/>
      <dgm:t>
        <a:bodyPr/>
        <a:lstStyle/>
        <a:p>
          <a:endParaRPr lang="sl-SI"/>
        </a:p>
      </dgm:t>
    </dgm:pt>
    <dgm:pt modelId="{C80066B5-0BB7-4970-BAA1-D7C843263D43}">
      <dgm:prSet/>
      <dgm:spPr/>
      <dgm:t>
        <a:bodyPr/>
        <a:lstStyle/>
        <a:p>
          <a:r>
            <a:rPr lang="sl-SI" dirty="0"/>
            <a:t>Občinski svet</a:t>
          </a:r>
        </a:p>
      </dgm:t>
    </dgm:pt>
    <dgm:pt modelId="{E3D8F785-FF9A-4BEE-9482-A9610A0D76D4}" type="parTrans" cxnId="{9759EB9A-2220-4D37-B57B-5E7CED98D7E7}">
      <dgm:prSet/>
      <dgm:spPr/>
      <dgm:t>
        <a:bodyPr/>
        <a:lstStyle/>
        <a:p>
          <a:endParaRPr lang="sl-SI"/>
        </a:p>
      </dgm:t>
    </dgm:pt>
    <dgm:pt modelId="{36D598BD-8634-44D7-ACCE-6ECF17084C25}" type="sibTrans" cxnId="{9759EB9A-2220-4D37-B57B-5E7CED98D7E7}">
      <dgm:prSet/>
      <dgm:spPr/>
      <dgm:t>
        <a:bodyPr/>
        <a:lstStyle/>
        <a:p>
          <a:endParaRPr lang="sl-SI"/>
        </a:p>
      </dgm:t>
    </dgm:pt>
    <dgm:pt modelId="{39173667-7E5B-4C1D-94F0-0514F630EF6B}">
      <dgm:prSet phldrT="[besedilo]"/>
      <dgm:spPr/>
      <dgm:t>
        <a:bodyPr/>
        <a:lstStyle/>
        <a:p>
          <a:r>
            <a:rPr lang="sl-SI" dirty="0"/>
            <a:t>Obvezna objava na spletni strani občine </a:t>
          </a:r>
        </a:p>
      </dgm:t>
    </dgm:pt>
    <dgm:pt modelId="{25179ADF-6448-4679-9E56-2D0A8E04A1B4}" type="parTrans" cxnId="{802C13B1-652B-45B5-8366-D7B5A7CCB173}">
      <dgm:prSet/>
      <dgm:spPr/>
      <dgm:t>
        <a:bodyPr/>
        <a:lstStyle/>
        <a:p>
          <a:endParaRPr lang="sl-SI"/>
        </a:p>
      </dgm:t>
    </dgm:pt>
    <dgm:pt modelId="{2AA38E98-FE6B-4B78-ADF7-7F1AFBDBBCD8}" type="sibTrans" cxnId="{802C13B1-652B-45B5-8366-D7B5A7CCB173}">
      <dgm:prSet/>
      <dgm:spPr/>
      <dgm:t>
        <a:bodyPr/>
        <a:lstStyle/>
        <a:p>
          <a:endParaRPr lang="sl-SI"/>
        </a:p>
      </dgm:t>
    </dgm:pt>
    <dgm:pt modelId="{2B2672C6-93E0-45B8-890D-27465B7DC560}">
      <dgm:prSet phldrT="[besedilo]"/>
      <dgm:spPr/>
      <dgm:t>
        <a:bodyPr/>
        <a:lstStyle/>
        <a:p>
          <a:r>
            <a:rPr lang="sl-SI" dirty="0"/>
            <a:t>Zakonodajna sled</a:t>
          </a:r>
        </a:p>
      </dgm:t>
    </dgm:pt>
    <dgm:pt modelId="{A419956E-59A6-4DC0-A77B-C3A34C5CCA74}" type="parTrans" cxnId="{9DF57522-FF83-447A-BD35-D26C84C29C8C}">
      <dgm:prSet/>
      <dgm:spPr/>
      <dgm:t>
        <a:bodyPr/>
        <a:lstStyle/>
        <a:p>
          <a:endParaRPr lang="sl-SI"/>
        </a:p>
      </dgm:t>
    </dgm:pt>
    <dgm:pt modelId="{7823A82D-C037-4EFB-B9E9-D6D8112BD90E}" type="sibTrans" cxnId="{9DF57522-FF83-447A-BD35-D26C84C29C8C}">
      <dgm:prSet/>
      <dgm:spPr/>
      <dgm:t>
        <a:bodyPr/>
        <a:lstStyle/>
        <a:p>
          <a:endParaRPr lang="sl-SI"/>
        </a:p>
      </dgm:t>
    </dgm:pt>
    <dgm:pt modelId="{C9988902-5876-4A99-A7CE-688B3A0398BE}" type="pres">
      <dgm:prSet presAssocID="{4DF5B099-5692-4AB9-8D53-55B90D26A8DF}" presName="Name0" presStyleCnt="0">
        <dgm:presLayoutVars>
          <dgm:dir/>
          <dgm:animLvl val="lvl"/>
          <dgm:resizeHandles val="exact"/>
        </dgm:presLayoutVars>
      </dgm:prSet>
      <dgm:spPr/>
    </dgm:pt>
    <dgm:pt modelId="{4BACAD26-61CB-4082-A3B7-76ADA613F393}" type="pres">
      <dgm:prSet presAssocID="{0134BEF1-CB7E-495A-ADC8-7185722FCE0A}" presName="composite" presStyleCnt="0"/>
      <dgm:spPr/>
    </dgm:pt>
    <dgm:pt modelId="{E403DEDA-E5A0-4BFD-A798-F59D1F594A54}" type="pres">
      <dgm:prSet presAssocID="{0134BEF1-CB7E-495A-ADC8-7185722FCE0A}" presName="parTx" presStyleLbl="alignNode1" presStyleIdx="0" presStyleCnt="4">
        <dgm:presLayoutVars>
          <dgm:chMax val="0"/>
          <dgm:chPref val="0"/>
          <dgm:bulletEnabled val="1"/>
        </dgm:presLayoutVars>
      </dgm:prSet>
      <dgm:spPr/>
    </dgm:pt>
    <dgm:pt modelId="{DF2702CB-8FF3-4802-B1CC-AD26E0FBF165}" type="pres">
      <dgm:prSet presAssocID="{0134BEF1-CB7E-495A-ADC8-7185722FCE0A}" presName="desTx" presStyleLbl="alignAccFollowNode1" presStyleIdx="0" presStyleCnt="4">
        <dgm:presLayoutVars>
          <dgm:bulletEnabled val="1"/>
        </dgm:presLayoutVars>
      </dgm:prSet>
      <dgm:spPr/>
    </dgm:pt>
    <dgm:pt modelId="{7324BD42-3300-45C0-97F3-413C64C4FD89}" type="pres">
      <dgm:prSet presAssocID="{E96DEAA9-D75C-41B0-BC64-8A2173095C70}" presName="space" presStyleCnt="0"/>
      <dgm:spPr/>
    </dgm:pt>
    <dgm:pt modelId="{38F35310-F8B7-4466-91DF-6D386658F27F}" type="pres">
      <dgm:prSet presAssocID="{4D7E877F-CD25-4C70-A762-9F5AA7AF8D2B}" presName="composite" presStyleCnt="0"/>
      <dgm:spPr/>
    </dgm:pt>
    <dgm:pt modelId="{74667B59-887B-4956-821B-9936BBD3B8CB}" type="pres">
      <dgm:prSet presAssocID="{4D7E877F-CD25-4C70-A762-9F5AA7AF8D2B}" presName="parTx" presStyleLbl="alignNode1" presStyleIdx="1" presStyleCnt="4">
        <dgm:presLayoutVars>
          <dgm:chMax val="0"/>
          <dgm:chPref val="0"/>
          <dgm:bulletEnabled val="1"/>
        </dgm:presLayoutVars>
      </dgm:prSet>
      <dgm:spPr/>
    </dgm:pt>
    <dgm:pt modelId="{8BB2A3B5-0D47-424D-8B25-2041042A74DC}" type="pres">
      <dgm:prSet presAssocID="{4D7E877F-CD25-4C70-A762-9F5AA7AF8D2B}" presName="desTx" presStyleLbl="alignAccFollowNode1" presStyleIdx="1" presStyleCnt="4">
        <dgm:presLayoutVars>
          <dgm:bulletEnabled val="1"/>
        </dgm:presLayoutVars>
      </dgm:prSet>
      <dgm:spPr/>
    </dgm:pt>
    <dgm:pt modelId="{D66D3614-700D-4E17-BFA0-1815816C7C16}" type="pres">
      <dgm:prSet presAssocID="{5910B3A7-98FD-424A-BD86-7958A4CC401E}" presName="space" presStyleCnt="0"/>
      <dgm:spPr/>
    </dgm:pt>
    <dgm:pt modelId="{537A0746-35EB-4BBE-86C2-34EA3F040CDD}" type="pres">
      <dgm:prSet presAssocID="{1BC3DF78-5EF0-460C-9DB5-4F49C15314EC}" presName="composite" presStyleCnt="0"/>
      <dgm:spPr/>
    </dgm:pt>
    <dgm:pt modelId="{B34B8F55-FECF-4C38-841E-8BBD006D93E3}" type="pres">
      <dgm:prSet presAssocID="{1BC3DF78-5EF0-460C-9DB5-4F49C15314EC}" presName="parTx" presStyleLbl="alignNode1" presStyleIdx="2" presStyleCnt="4" custLinFactNeighborX="-451" custLinFactNeighborY="-4627">
        <dgm:presLayoutVars>
          <dgm:chMax val="0"/>
          <dgm:chPref val="0"/>
          <dgm:bulletEnabled val="1"/>
        </dgm:presLayoutVars>
      </dgm:prSet>
      <dgm:spPr/>
    </dgm:pt>
    <dgm:pt modelId="{CF4BCC43-A94F-488F-8C01-8011B4F39D8E}" type="pres">
      <dgm:prSet presAssocID="{1BC3DF78-5EF0-460C-9DB5-4F49C15314EC}" presName="desTx" presStyleLbl="alignAccFollowNode1" presStyleIdx="2" presStyleCnt="4">
        <dgm:presLayoutVars>
          <dgm:bulletEnabled val="1"/>
        </dgm:presLayoutVars>
      </dgm:prSet>
      <dgm:spPr/>
    </dgm:pt>
    <dgm:pt modelId="{1136B543-856F-462E-8B90-631EF9648381}" type="pres">
      <dgm:prSet presAssocID="{84BC0CD0-6C2C-409C-8DAB-CC83FCD270DF}" presName="space" presStyleCnt="0"/>
      <dgm:spPr/>
    </dgm:pt>
    <dgm:pt modelId="{97CB1962-3196-4F5B-A4FE-989D1443D6B3}" type="pres">
      <dgm:prSet presAssocID="{018FC390-B8A5-448A-A618-32257BF3DF9F}" presName="composite" presStyleCnt="0"/>
      <dgm:spPr/>
    </dgm:pt>
    <dgm:pt modelId="{8168C8C3-FFBE-46CD-8857-38F81061B7F1}" type="pres">
      <dgm:prSet presAssocID="{018FC390-B8A5-448A-A618-32257BF3DF9F}" presName="parTx" presStyleLbl="alignNode1" presStyleIdx="3" presStyleCnt="4" custLinFactNeighborX="-451" custLinFactNeighborY="-4627">
        <dgm:presLayoutVars>
          <dgm:chMax val="0"/>
          <dgm:chPref val="0"/>
          <dgm:bulletEnabled val="1"/>
        </dgm:presLayoutVars>
      </dgm:prSet>
      <dgm:spPr/>
    </dgm:pt>
    <dgm:pt modelId="{6FD64A21-D711-4FCC-8E55-F4C724420449}" type="pres">
      <dgm:prSet presAssocID="{018FC390-B8A5-448A-A618-32257BF3DF9F}" presName="desTx" presStyleLbl="alignAccFollowNode1" presStyleIdx="3" presStyleCnt="4">
        <dgm:presLayoutVars>
          <dgm:bulletEnabled val="1"/>
        </dgm:presLayoutVars>
      </dgm:prSet>
      <dgm:spPr/>
    </dgm:pt>
  </dgm:ptLst>
  <dgm:cxnLst>
    <dgm:cxn modelId="{991F2900-23B6-4700-973F-77FD67C652F3}" srcId="{4D7E877F-CD25-4C70-A762-9F5AA7AF8D2B}" destId="{ECAD43B5-4D95-4BA7-9F9E-50D172F58A7B}" srcOrd="0" destOrd="0" parTransId="{622D910C-2F01-4AD9-BB51-0B66EFC9D552}" sibTransId="{F70861AC-5C68-4C29-863A-34F359486188}"/>
    <dgm:cxn modelId="{26F99D02-14DE-4BC9-A326-2DA19B6981EC}" srcId="{4DF5B099-5692-4AB9-8D53-55B90D26A8DF}" destId="{0134BEF1-CB7E-495A-ADC8-7185722FCE0A}" srcOrd="0" destOrd="0" parTransId="{66921183-DAD7-4D72-BC25-03912CDB95AF}" sibTransId="{E96DEAA9-D75C-41B0-BC64-8A2173095C70}"/>
    <dgm:cxn modelId="{DBF4D103-B4E7-4287-8136-BBC2DCF07CC0}" type="presOf" srcId="{0942404C-D521-4AF4-BF70-66267C0D71A4}" destId="{DF2702CB-8FF3-4802-B1CC-AD26E0FBF165}" srcOrd="0" destOrd="1" presId="urn:microsoft.com/office/officeart/2005/8/layout/hList1"/>
    <dgm:cxn modelId="{46E46B0B-37C8-4026-B80F-EFAE9EAF6C27}" type="presOf" srcId="{CE562E06-953F-4517-9D21-DF256FF8D888}" destId="{DF2702CB-8FF3-4802-B1CC-AD26E0FBF165}" srcOrd="0" destOrd="4" presId="urn:microsoft.com/office/officeart/2005/8/layout/hList1"/>
    <dgm:cxn modelId="{6CC82A0F-1E22-4BBA-81B7-42D0950E7131}" type="presOf" srcId="{1BC3DF78-5EF0-460C-9DB5-4F49C15314EC}" destId="{B34B8F55-FECF-4C38-841E-8BBD006D93E3}" srcOrd="0" destOrd="0" presId="urn:microsoft.com/office/officeart/2005/8/layout/hList1"/>
    <dgm:cxn modelId="{72197D11-EB68-4D25-9188-159CCB5B1AA9}" srcId="{4D7E877F-CD25-4C70-A762-9F5AA7AF8D2B}" destId="{40D2A14A-CCC5-4DF3-9B53-A0E8255F7B59}" srcOrd="2" destOrd="0" parTransId="{A5DF8413-ABB3-4F48-9FBC-FFB98D19CA77}" sibTransId="{970D56DB-6E18-4C31-80DC-0AC06267F3E6}"/>
    <dgm:cxn modelId="{A468EE16-AAA7-4F2C-ABE0-6C112F4776D9}" type="presOf" srcId="{A893765F-084B-4418-948D-A673045971D3}" destId="{DF2702CB-8FF3-4802-B1CC-AD26E0FBF165}" srcOrd="0" destOrd="0" presId="urn:microsoft.com/office/officeart/2005/8/layout/hList1"/>
    <dgm:cxn modelId="{81CB441A-E2E9-46AC-9DB9-E95D9EF2999C}" type="presOf" srcId="{C80066B5-0BB7-4970-BAA1-D7C843263D43}" destId="{6FD64A21-D711-4FCC-8E55-F4C724420449}" srcOrd="0" destOrd="4" presId="urn:microsoft.com/office/officeart/2005/8/layout/hList1"/>
    <dgm:cxn modelId="{1E62431D-19A7-4FC5-A533-1C41393F8557}" srcId="{1BC3DF78-5EF0-460C-9DB5-4F49C15314EC}" destId="{9E50B8F7-B0E9-4E00-B42B-8962695A1184}" srcOrd="0" destOrd="0" parTransId="{9348D5B8-5B2B-4B75-80E7-A1AE0BFB1661}" sibTransId="{CF4D1943-A2B0-47A9-8727-29A3C46AD1D1}"/>
    <dgm:cxn modelId="{593F5C22-E9C3-4999-9299-387EAB257066}" type="presOf" srcId="{D0799173-D68A-443A-9A8E-977273B6673E}" destId="{6FD64A21-D711-4FCC-8E55-F4C724420449}" srcOrd="0" destOrd="2" presId="urn:microsoft.com/office/officeart/2005/8/layout/hList1"/>
    <dgm:cxn modelId="{9DF57522-FF83-447A-BD35-D26C84C29C8C}" srcId="{1BC3DF78-5EF0-460C-9DB5-4F49C15314EC}" destId="{2B2672C6-93E0-45B8-890D-27465B7DC560}" srcOrd="5" destOrd="0" parTransId="{A419956E-59A6-4DC0-A77B-C3A34C5CCA74}" sibTransId="{7823A82D-C037-4EFB-B9E9-D6D8112BD90E}"/>
    <dgm:cxn modelId="{A191AE28-927F-481F-BF73-CC20CEC851A1}" type="presOf" srcId="{720108A9-70DA-46D3-87B2-987278380CD6}" destId="{8BB2A3B5-0D47-424D-8B25-2041042A74DC}" srcOrd="0" destOrd="3" presId="urn:microsoft.com/office/officeart/2005/8/layout/hList1"/>
    <dgm:cxn modelId="{A3F16835-3BD0-4222-B09D-180759BC0C2D}" type="presOf" srcId="{812F4259-992F-47AB-8EB6-BEF7C3B28E39}" destId="{CF4BCC43-A94F-488F-8C01-8011B4F39D8E}" srcOrd="0" destOrd="2" presId="urn:microsoft.com/office/officeart/2005/8/layout/hList1"/>
    <dgm:cxn modelId="{90CA7636-0882-465C-A986-20350EA6A99B}" type="presOf" srcId="{3F064178-6941-4018-A472-11EB1CC4D08D}" destId="{6FD64A21-D711-4FCC-8E55-F4C724420449}" srcOrd="0" destOrd="5" presId="urn:microsoft.com/office/officeart/2005/8/layout/hList1"/>
    <dgm:cxn modelId="{F574103C-3EFC-493D-8C71-3AC7C0C34E96}" srcId="{0134BEF1-CB7E-495A-ADC8-7185722FCE0A}" destId="{817F46EC-545E-4328-9189-2A20AFE5CC9B}" srcOrd="3" destOrd="0" parTransId="{4EC68478-419F-4583-BCC7-562341926532}" sibTransId="{867BEFC7-9E31-4662-B597-A1978F3E155F}"/>
    <dgm:cxn modelId="{609B9E64-48B7-436C-A6AE-2F9272216DB1}" type="presOf" srcId="{73B45F3E-A263-43B0-81E5-A589A934BA13}" destId="{6FD64A21-D711-4FCC-8E55-F4C724420449}" srcOrd="0" destOrd="3" presId="urn:microsoft.com/office/officeart/2005/8/layout/hList1"/>
    <dgm:cxn modelId="{DEEBCA66-8F8A-411F-99A5-AA6A2DFD5488}" type="presOf" srcId="{018FC390-B8A5-448A-A618-32257BF3DF9F}" destId="{8168C8C3-FFBE-46CD-8857-38F81061B7F1}" srcOrd="0" destOrd="0" presId="urn:microsoft.com/office/officeart/2005/8/layout/hList1"/>
    <dgm:cxn modelId="{D523546F-E96F-4E24-A61C-E968E514E688}" type="presOf" srcId="{DC61739B-2A72-4F2C-806B-8E05AFE647B0}" destId="{CF4BCC43-A94F-488F-8C01-8011B4F39D8E}" srcOrd="0" destOrd="1" presId="urn:microsoft.com/office/officeart/2005/8/layout/hList1"/>
    <dgm:cxn modelId="{BB430554-543F-45F4-8417-CD0456A52CEF}" srcId="{0134BEF1-CB7E-495A-ADC8-7185722FCE0A}" destId="{0942404C-D521-4AF4-BF70-66267C0D71A4}" srcOrd="1" destOrd="0" parTransId="{AB4614E5-8DEF-460C-8E85-965E087AD749}" sibTransId="{8C5BA502-770B-419F-9A52-9858EBA2D048}"/>
    <dgm:cxn modelId="{C6A21474-D7F2-4D53-8EDE-18F816444662}" srcId="{018FC390-B8A5-448A-A618-32257BF3DF9F}" destId="{73B45F3E-A263-43B0-81E5-A589A934BA13}" srcOrd="3" destOrd="0" parTransId="{D60508BE-0F53-44EC-B3D5-525149A9E335}" sibTransId="{F3CC72CA-4819-4760-A99E-C24C1C09441C}"/>
    <dgm:cxn modelId="{660D3F56-7194-4D34-B087-030FABCC6555}" type="presOf" srcId="{4DF5B099-5692-4AB9-8D53-55B90D26A8DF}" destId="{C9988902-5876-4A99-A7CE-688B3A0398BE}" srcOrd="0" destOrd="0" presId="urn:microsoft.com/office/officeart/2005/8/layout/hList1"/>
    <dgm:cxn modelId="{27E46D56-B37E-4EE0-AFD1-91DA9236A72B}" type="presOf" srcId="{AA9FF92B-EF70-443C-BB63-3D680181BF68}" destId="{8BB2A3B5-0D47-424D-8B25-2041042A74DC}" srcOrd="0" destOrd="4" presId="urn:microsoft.com/office/officeart/2005/8/layout/hList1"/>
    <dgm:cxn modelId="{2F4D0186-A277-48DD-9412-9CADE2A6ADEC}" type="presOf" srcId="{9E50B8F7-B0E9-4E00-B42B-8962695A1184}" destId="{CF4BCC43-A94F-488F-8C01-8011B4F39D8E}" srcOrd="0" destOrd="0" presId="urn:microsoft.com/office/officeart/2005/8/layout/hList1"/>
    <dgm:cxn modelId="{93DE7089-07A2-4F8F-BB31-EF41B97F5660}" srcId="{018FC390-B8A5-448A-A618-32257BF3DF9F}" destId="{3F064178-6941-4018-A472-11EB1CC4D08D}" srcOrd="5" destOrd="0" parTransId="{18014095-785B-4956-92C2-BF3166F63E64}" sibTransId="{AE48C5C6-3699-400D-8CCE-8E8069215BE2}"/>
    <dgm:cxn modelId="{756FD78C-D893-483D-AF1B-FEEFC0EB146B}" srcId="{1BC3DF78-5EF0-460C-9DB5-4F49C15314EC}" destId="{812F4259-992F-47AB-8EB6-BEF7C3B28E39}" srcOrd="2" destOrd="0" parTransId="{DA5415A1-FF92-40A1-80A2-BC7C5E553E15}" sibTransId="{C3FC88D8-D919-44C7-AD63-FEC2EE2C0EAE}"/>
    <dgm:cxn modelId="{3FEF4093-58B5-4718-AB5E-5A9779710C60}" srcId="{4DF5B099-5692-4AB9-8D53-55B90D26A8DF}" destId="{018FC390-B8A5-448A-A618-32257BF3DF9F}" srcOrd="3" destOrd="0" parTransId="{8DC73A07-60EA-41EA-9466-407D3F4629DA}" sibTransId="{38549E28-FB10-4643-AADD-BC548AB9DF72}"/>
    <dgm:cxn modelId="{17779B95-D421-4EB1-B184-C2AE4300812F}" srcId="{1BC3DF78-5EF0-460C-9DB5-4F49C15314EC}" destId="{DC61739B-2A72-4F2C-806B-8E05AFE647B0}" srcOrd="1" destOrd="0" parTransId="{446BCC5B-E5DE-425A-99E0-1E6371AE814B}" sibTransId="{25FAA134-B747-4155-8723-D8B1FA7DDEA2}"/>
    <dgm:cxn modelId="{D3F9B599-2222-4BE0-95E4-1C1227C991B9}" srcId="{018FC390-B8A5-448A-A618-32257BF3DF9F}" destId="{6A3FE65A-27A8-4C13-976F-D0DD9780756D}" srcOrd="0" destOrd="0" parTransId="{A824C122-D96F-44C3-96E4-8515C3C67D54}" sibTransId="{7F0F955A-81CE-4D58-98F0-3043517D88C8}"/>
    <dgm:cxn modelId="{9759EB9A-2220-4D37-B57B-5E7CED98D7E7}" srcId="{018FC390-B8A5-448A-A618-32257BF3DF9F}" destId="{C80066B5-0BB7-4970-BAA1-D7C843263D43}" srcOrd="4" destOrd="0" parTransId="{E3D8F785-FF9A-4BEE-9482-A9610A0D76D4}" sibTransId="{36D598BD-8634-44D7-ACCE-6ECF17084C25}"/>
    <dgm:cxn modelId="{EE3979A4-3553-4A45-8AA6-5FAA1EF22591}" type="presOf" srcId="{455DF83F-C013-487D-9C33-20D2ABAED216}" destId="{8BB2A3B5-0D47-424D-8B25-2041042A74DC}" srcOrd="0" destOrd="1" presId="urn:microsoft.com/office/officeart/2005/8/layout/hList1"/>
    <dgm:cxn modelId="{0BA70CA7-0FCA-4D0F-BA98-08C2F852C62E}" type="presOf" srcId="{ECAD43B5-4D95-4BA7-9F9E-50D172F58A7B}" destId="{8BB2A3B5-0D47-424D-8B25-2041042A74DC}" srcOrd="0" destOrd="0" presId="urn:microsoft.com/office/officeart/2005/8/layout/hList1"/>
    <dgm:cxn modelId="{280091AB-B486-4B58-B4EA-A561127A9BBB}" srcId="{4DF5B099-5692-4AB9-8D53-55B90D26A8DF}" destId="{4D7E877F-CD25-4C70-A762-9F5AA7AF8D2B}" srcOrd="1" destOrd="0" parTransId="{EB59CBB5-BC38-4496-89E4-786F772AF03D}" sibTransId="{5910B3A7-98FD-424A-BD86-7958A4CC401E}"/>
    <dgm:cxn modelId="{61804EAC-2B4B-4A2F-BA02-5A400EAEAE07}" type="presOf" srcId="{40D2A14A-CCC5-4DF3-9B53-A0E8255F7B59}" destId="{8BB2A3B5-0D47-424D-8B25-2041042A74DC}" srcOrd="0" destOrd="2" presId="urn:microsoft.com/office/officeart/2005/8/layout/hList1"/>
    <dgm:cxn modelId="{17B843AE-2D9B-478D-8A97-FAB078F0D9A5}" type="presOf" srcId="{2018BDC1-FAFF-415D-9AB4-B127DD6AB867}" destId="{6FD64A21-D711-4FCC-8E55-F4C724420449}" srcOrd="0" destOrd="1" presId="urn:microsoft.com/office/officeart/2005/8/layout/hList1"/>
    <dgm:cxn modelId="{EF3049AF-7788-407E-92B2-75C907776F64}" srcId="{1BC3DF78-5EF0-460C-9DB5-4F49C15314EC}" destId="{955758DC-12EC-4CDE-94D6-AD2B6817CC90}" srcOrd="3" destOrd="0" parTransId="{41B5931B-F771-4DC2-BF06-5CB9CA40DFAD}" sibTransId="{CABF56F9-49D8-4F21-BFC2-845424AE9FF6}"/>
    <dgm:cxn modelId="{802C13B1-652B-45B5-8366-D7B5A7CCB173}" srcId="{1BC3DF78-5EF0-460C-9DB5-4F49C15314EC}" destId="{39173667-7E5B-4C1D-94F0-0514F630EF6B}" srcOrd="4" destOrd="0" parTransId="{25179ADF-6448-4679-9E56-2D0A8E04A1B4}" sibTransId="{2AA38E98-FE6B-4B78-ADF7-7F1AFBDBBCD8}"/>
    <dgm:cxn modelId="{97915CB8-7AC7-43ED-9B4B-630CF949D7B6}" type="presOf" srcId="{98718635-C1C3-429B-87EB-8FAAF2872888}" destId="{DF2702CB-8FF3-4802-B1CC-AD26E0FBF165}" srcOrd="0" destOrd="2" presId="urn:microsoft.com/office/officeart/2005/8/layout/hList1"/>
    <dgm:cxn modelId="{1AAAD0BD-2ED7-4B68-A0DE-E48D0D08C18B}" srcId="{0134BEF1-CB7E-495A-ADC8-7185722FCE0A}" destId="{98718635-C1C3-429B-87EB-8FAAF2872888}" srcOrd="2" destOrd="0" parTransId="{7C3F4489-A94A-4041-8358-DA3711B9BA8B}" sibTransId="{12C7D329-940E-44BC-B6E7-ACF3E38F5B76}"/>
    <dgm:cxn modelId="{9091DBC3-402C-4F46-928B-45FBC1872FBA}" type="presOf" srcId="{4D7E877F-CD25-4C70-A762-9F5AA7AF8D2B}" destId="{74667B59-887B-4956-821B-9936BBD3B8CB}" srcOrd="0" destOrd="0" presId="urn:microsoft.com/office/officeart/2005/8/layout/hList1"/>
    <dgm:cxn modelId="{69FFBBCE-760A-4A11-B8B0-4AE2FD07462E}" srcId="{0134BEF1-CB7E-495A-ADC8-7185722FCE0A}" destId="{CE562E06-953F-4517-9D21-DF256FF8D888}" srcOrd="4" destOrd="0" parTransId="{FF563804-E2BB-4BB7-99EE-FC0CD9EC3510}" sibTransId="{C9737F32-C6C2-4BA5-B601-67F97E810F2D}"/>
    <dgm:cxn modelId="{AC2FF2CF-328D-47EC-BE32-37CCFE1AAA15}" srcId="{4D7E877F-CD25-4C70-A762-9F5AA7AF8D2B}" destId="{455DF83F-C013-487D-9C33-20D2ABAED216}" srcOrd="1" destOrd="0" parTransId="{3C53135A-733E-4146-BB1F-CBB1EA2707A0}" sibTransId="{8169687F-4149-4CFE-890A-ADA92A45FC73}"/>
    <dgm:cxn modelId="{FEAE3BD6-D078-41B4-B59A-A75F3C812FCE}" type="presOf" srcId="{39173667-7E5B-4C1D-94F0-0514F630EF6B}" destId="{CF4BCC43-A94F-488F-8C01-8011B4F39D8E}" srcOrd="0" destOrd="4" presId="urn:microsoft.com/office/officeart/2005/8/layout/hList1"/>
    <dgm:cxn modelId="{6A6C20E2-8933-44CD-B4F6-EA75CE8E1CDC}" srcId="{4D7E877F-CD25-4C70-A762-9F5AA7AF8D2B}" destId="{AA9FF92B-EF70-443C-BB63-3D680181BF68}" srcOrd="4" destOrd="0" parTransId="{61FBAB6B-ED68-4190-AD78-24C50C47E9FF}" sibTransId="{C7FD0516-6035-4ABE-A74F-0A13075A419D}"/>
    <dgm:cxn modelId="{516A06E4-A0CC-4351-84F9-2F5AC5966671}" srcId="{018FC390-B8A5-448A-A618-32257BF3DF9F}" destId="{D0799173-D68A-443A-9A8E-977273B6673E}" srcOrd="2" destOrd="0" parTransId="{FDE67A34-6E84-445F-9892-A0D5299CCB1B}" sibTransId="{B0B58835-5677-487A-8009-86875D71D977}"/>
    <dgm:cxn modelId="{91CC94E5-0506-4DE7-A660-453D66FA01B6}" type="presOf" srcId="{955758DC-12EC-4CDE-94D6-AD2B6817CC90}" destId="{CF4BCC43-A94F-488F-8C01-8011B4F39D8E}" srcOrd="0" destOrd="3" presId="urn:microsoft.com/office/officeart/2005/8/layout/hList1"/>
    <dgm:cxn modelId="{CF7961E8-062C-443E-B9EE-295178532EFF}" type="presOf" srcId="{0134BEF1-CB7E-495A-ADC8-7185722FCE0A}" destId="{E403DEDA-E5A0-4BFD-A798-F59D1F594A54}" srcOrd="0" destOrd="0" presId="urn:microsoft.com/office/officeart/2005/8/layout/hList1"/>
    <dgm:cxn modelId="{589AFAE8-B638-4C00-A32A-81CAFC0DCC7C}" type="presOf" srcId="{6A3FE65A-27A8-4C13-976F-D0DD9780756D}" destId="{6FD64A21-D711-4FCC-8E55-F4C724420449}" srcOrd="0" destOrd="0" presId="urn:microsoft.com/office/officeart/2005/8/layout/hList1"/>
    <dgm:cxn modelId="{8EDE07EC-B8B8-4A04-943D-27DBA2D0030A}" srcId="{018FC390-B8A5-448A-A618-32257BF3DF9F}" destId="{2018BDC1-FAFF-415D-9AB4-B127DD6AB867}" srcOrd="1" destOrd="0" parTransId="{C4FEAB84-52CA-4ABB-B8FB-A304E040CC61}" sibTransId="{FF25A02C-55DB-4375-8560-7A31E151A0F8}"/>
    <dgm:cxn modelId="{334405EE-AD4A-45E6-934D-8F704B561C36}" srcId="{4D7E877F-CD25-4C70-A762-9F5AA7AF8D2B}" destId="{720108A9-70DA-46D3-87B2-987278380CD6}" srcOrd="3" destOrd="0" parTransId="{0A238A05-5A02-4EC6-BC0E-0B377557C563}" sibTransId="{14A9A73F-A399-45B2-9F62-E0547219F436}"/>
    <dgm:cxn modelId="{9DEAD9F1-D7A3-4BC0-AF7C-D2F668839755}" srcId="{0134BEF1-CB7E-495A-ADC8-7185722FCE0A}" destId="{A893765F-084B-4418-948D-A673045971D3}" srcOrd="0" destOrd="0" parTransId="{E4870605-62A4-4574-BE0F-070732E5D476}" sibTransId="{EB57C9BA-5E38-4514-BF08-1A8E1536AEF5}"/>
    <dgm:cxn modelId="{41B815F2-C590-40AA-8A34-E7EF1FE223C7}" type="presOf" srcId="{2B2672C6-93E0-45B8-890D-27465B7DC560}" destId="{CF4BCC43-A94F-488F-8C01-8011B4F39D8E}" srcOrd="0" destOrd="5" presId="urn:microsoft.com/office/officeart/2005/8/layout/hList1"/>
    <dgm:cxn modelId="{C1D9EDFD-9BB8-40A1-BE69-D9F0AE407AAD}" srcId="{4DF5B099-5692-4AB9-8D53-55B90D26A8DF}" destId="{1BC3DF78-5EF0-460C-9DB5-4F49C15314EC}" srcOrd="2" destOrd="0" parTransId="{DBE41092-4D14-4442-9D17-F73ECBB75E1E}" sibTransId="{84BC0CD0-6C2C-409C-8DAB-CC83FCD270DF}"/>
    <dgm:cxn modelId="{C484B2FF-F460-40D4-AB91-D4FAA79EC5A9}" type="presOf" srcId="{817F46EC-545E-4328-9189-2A20AFE5CC9B}" destId="{DF2702CB-8FF3-4802-B1CC-AD26E0FBF165}" srcOrd="0" destOrd="3" presId="urn:microsoft.com/office/officeart/2005/8/layout/hList1"/>
    <dgm:cxn modelId="{2F442266-E52B-416B-A7D4-C14AA66A281F}" type="presParOf" srcId="{C9988902-5876-4A99-A7CE-688B3A0398BE}" destId="{4BACAD26-61CB-4082-A3B7-76ADA613F393}" srcOrd="0" destOrd="0" presId="urn:microsoft.com/office/officeart/2005/8/layout/hList1"/>
    <dgm:cxn modelId="{2FA55B61-7E15-4553-9F7C-1F248FFF3046}" type="presParOf" srcId="{4BACAD26-61CB-4082-A3B7-76ADA613F393}" destId="{E403DEDA-E5A0-4BFD-A798-F59D1F594A54}" srcOrd="0" destOrd="0" presId="urn:microsoft.com/office/officeart/2005/8/layout/hList1"/>
    <dgm:cxn modelId="{C6513B52-1A7B-4CCF-B50E-1B2672DBE292}" type="presParOf" srcId="{4BACAD26-61CB-4082-A3B7-76ADA613F393}" destId="{DF2702CB-8FF3-4802-B1CC-AD26E0FBF165}" srcOrd="1" destOrd="0" presId="urn:microsoft.com/office/officeart/2005/8/layout/hList1"/>
    <dgm:cxn modelId="{C2406FFC-1821-4829-B7DF-98510EC7A407}" type="presParOf" srcId="{C9988902-5876-4A99-A7CE-688B3A0398BE}" destId="{7324BD42-3300-45C0-97F3-413C64C4FD89}" srcOrd="1" destOrd="0" presId="urn:microsoft.com/office/officeart/2005/8/layout/hList1"/>
    <dgm:cxn modelId="{49CF02D0-4C9C-4B83-9E97-A79B73735D8B}" type="presParOf" srcId="{C9988902-5876-4A99-A7CE-688B3A0398BE}" destId="{38F35310-F8B7-4466-91DF-6D386658F27F}" srcOrd="2" destOrd="0" presId="urn:microsoft.com/office/officeart/2005/8/layout/hList1"/>
    <dgm:cxn modelId="{583A0D92-DD2F-448C-88C2-05C227EADCC2}" type="presParOf" srcId="{38F35310-F8B7-4466-91DF-6D386658F27F}" destId="{74667B59-887B-4956-821B-9936BBD3B8CB}" srcOrd="0" destOrd="0" presId="urn:microsoft.com/office/officeart/2005/8/layout/hList1"/>
    <dgm:cxn modelId="{FBFE7E35-2851-41E0-85C2-CEAC0490B88C}" type="presParOf" srcId="{38F35310-F8B7-4466-91DF-6D386658F27F}" destId="{8BB2A3B5-0D47-424D-8B25-2041042A74DC}" srcOrd="1" destOrd="0" presId="urn:microsoft.com/office/officeart/2005/8/layout/hList1"/>
    <dgm:cxn modelId="{16509884-8E0B-4AD4-870C-26D22C6BD8EC}" type="presParOf" srcId="{C9988902-5876-4A99-A7CE-688B3A0398BE}" destId="{D66D3614-700D-4E17-BFA0-1815816C7C16}" srcOrd="3" destOrd="0" presId="urn:microsoft.com/office/officeart/2005/8/layout/hList1"/>
    <dgm:cxn modelId="{D9B3FA80-B9EF-458B-A66F-5F06E475670B}" type="presParOf" srcId="{C9988902-5876-4A99-A7CE-688B3A0398BE}" destId="{537A0746-35EB-4BBE-86C2-34EA3F040CDD}" srcOrd="4" destOrd="0" presId="urn:microsoft.com/office/officeart/2005/8/layout/hList1"/>
    <dgm:cxn modelId="{D8472EC5-2CB6-4349-A44C-62AAF2D8149C}" type="presParOf" srcId="{537A0746-35EB-4BBE-86C2-34EA3F040CDD}" destId="{B34B8F55-FECF-4C38-841E-8BBD006D93E3}" srcOrd="0" destOrd="0" presId="urn:microsoft.com/office/officeart/2005/8/layout/hList1"/>
    <dgm:cxn modelId="{36C8CE8D-E310-4810-8535-C5A27EFE0C9D}" type="presParOf" srcId="{537A0746-35EB-4BBE-86C2-34EA3F040CDD}" destId="{CF4BCC43-A94F-488F-8C01-8011B4F39D8E}" srcOrd="1" destOrd="0" presId="urn:microsoft.com/office/officeart/2005/8/layout/hList1"/>
    <dgm:cxn modelId="{9674B280-F420-404B-BC41-6061D61BCAF0}" type="presParOf" srcId="{C9988902-5876-4A99-A7CE-688B3A0398BE}" destId="{1136B543-856F-462E-8B90-631EF9648381}" srcOrd="5" destOrd="0" presId="urn:microsoft.com/office/officeart/2005/8/layout/hList1"/>
    <dgm:cxn modelId="{D5564AFD-273F-4DFC-95D3-808AD25D3231}" type="presParOf" srcId="{C9988902-5876-4A99-A7CE-688B3A0398BE}" destId="{97CB1962-3196-4F5B-A4FE-989D1443D6B3}" srcOrd="6" destOrd="0" presId="urn:microsoft.com/office/officeart/2005/8/layout/hList1"/>
    <dgm:cxn modelId="{CCF4348B-C00B-422F-B54C-4804346EFE6E}" type="presParOf" srcId="{97CB1962-3196-4F5B-A4FE-989D1443D6B3}" destId="{8168C8C3-FFBE-46CD-8857-38F81061B7F1}" srcOrd="0" destOrd="0" presId="urn:microsoft.com/office/officeart/2005/8/layout/hList1"/>
    <dgm:cxn modelId="{B04FAFCC-4EE2-4941-B049-0170AFBC0DC4}" type="presParOf" srcId="{97CB1962-3196-4F5B-A4FE-989D1443D6B3}" destId="{6FD64A21-D711-4FCC-8E55-F4C724420449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03DEDA-E5A0-4BFD-A798-F59D1F594A54}">
      <dsp:nvSpPr>
        <dsp:cNvPr id="0" name=""/>
        <dsp:cNvSpPr/>
      </dsp:nvSpPr>
      <dsp:spPr>
        <a:xfrm>
          <a:off x="3094" y="784045"/>
          <a:ext cx="1860500" cy="73853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400" kern="1200" dirty="0">
              <a:solidFill>
                <a:schemeClr val="tx1"/>
              </a:solidFill>
            </a:rPr>
            <a:t>1.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400" kern="1200" dirty="0">
              <a:solidFill>
                <a:schemeClr val="tx1"/>
              </a:solidFill>
            </a:rPr>
            <a:t>Pripravljalna faza</a:t>
          </a:r>
        </a:p>
      </dsp:txBody>
      <dsp:txXfrm>
        <a:off x="3094" y="784045"/>
        <a:ext cx="1860500" cy="738539"/>
      </dsp:txXfrm>
    </dsp:sp>
    <dsp:sp modelId="{DF2702CB-8FF3-4802-B1CC-AD26E0FBF165}">
      <dsp:nvSpPr>
        <dsp:cNvPr id="0" name=""/>
        <dsp:cNvSpPr/>
      </dsp:nvSpPr>
      <dsp:spPr>
        <a:xfrm>
          <a:off x="3094" y="1522584"/>
          <a:ext cx="1860500" cy="221933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sl-SI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sl-SI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sl-SI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l-SI" sz="1400" kern="1200" dirty="0"/>
            <a:t>Zakaj spreminjati predpis?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l-SI" sz="1400" kern="1200" dirty="0"/>
            <a:t>Analiza učinkov predpisa.</a:t>
          </a:r>
        </a:p>
      </dsp:txBody>
      <dsp:txXfrm>
        <a:off x="3094" y="1522584"/>
        <a:ext cx="1860500" cy="2219332"/>
      </dsp:txXfrm>
    </dsp:sp>
    <dsp:sp modelId="{74667B59-887B-4956-821B-9936BBD3B8CB}">
      <dsp:nvSpPr>
        <dsp:cNvPr id="0" name=""/>
        <dsp:cNvSpPr/>
      </dsp:nvSpPr>
      <dsp:spPr>
        <a:xfrm>
          <a:off x="2124064" y="784045"/>
          <a:ext cx="1860500" cy="73853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400" b="0" kern="1200" dirty="0">
              <a:solidFill>
                <a:schemeClr val="tx1"/>
              </a:solidFill>
            </a:rPr>
            <a:t>2.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400" b="0" kern="1200" dirty="0">
              <a:solidFill>
                <a:schemeClr val="tx1"/>
              </a:solidFill>
            </a:rPr>
            <a:t>Iskanje rešitev </a:t>
          </a:r>
        </a:p>
      </dsp:txBody>
      <dsp:txXfrm>
        <a:off x="2124064" y="784045"/>
        <a:ext cx="1860500" cy="738539"/>
      </dsp:txXfrm>
    </dsp:sp>
    <dsp:sp modelId="{8BB2A3B5-0D47-424D-8B25-2041042A74DC}">
      <dsp:nvSpPr>
        <dsp:cNvPr id="0" name=""/>
        <dsp:cNvSpPr/>
      </dsp:nvSpPr>
      <dsp:spPr>
        <a:xfrm>
          <a:off x="2124064" y="1522584"/>
          <a:ext cx="1860500" cy="221933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sl-SI" sz="1400" b="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sl-SI" sz="1400" b="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sl-SI" sz="1400" b="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l-SI" sz="1400" b="0" kern="1200" dirty="0"/>
            <a:t>Kaj spremeniti in zakaj?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l-SI" sz="1400" b="0" kern="1200" dirty="0"/>
            <a:t>Kakšni bodo učinki sprememb?</a:t>
          </a:r>
        </a:p>
      </dsp:txBody>
      <dsp:txXfrm>
        <a:off x="2124064" y="1522584"/>
        <a:ext cx="1860500" cy="2219332"/>
      </dsp:txXfrm>
    </dsp:sp>
    <dsp:sp modelId="{B34B8F55-FECF-4C38-841E-8BBD006D93E3}">
      <dsp:nvSpPr>
        <dsp:cNvPr id="0" name=""/>
        <dsp:cNvSpPr/>
      </dsp:nvSpPr>
      <dsp:spPr>
        <a:xfrm>
          <a:off x="4236644" y="749873"/>
          <a:ext cx="1860500" cy="73853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400" kern="1200" dirty="0">
              <a:solidFill>
                <a:srgbClr val="FF0000"/>
              </a:solidFill>
            </a:rPr>
            <a:t>3.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400" kern="1200" dirty="0">
              <a:solidFill>
                <a:srgbClr val="FF0000"/>
              </a:solidFill>
            </a:rPr>
            <a:t>Sodelovanje javnosti</a:t>
          </a:r>
        </a:p>
      </dsp:txBody>
      <dsp:txXfrm>
        <a:off x="4236644" y="749873"/>
        <a:ext cx="1860500" cy="738539"/>
      </dsp:txXfrm>
    </dsp:sp>
    <dsp:sp modelId="{CF4BCC43-A94F-488F-8C01-8011B4F39D8E}">
      <dsp:nvSpPr>
        <dsp:cNvPr id="0" name=""/>
        <dsp:cNvSpPr/>
      </dsp:nvSpPr>
      <dsp:spPr>
        <a:xfrm>
          <a:off x="4245035" y="1522584"/>
          <a:ext cx="1860500" cy="221933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sl-SI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sl-SI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sl-SI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l-SI" sz="1400" kern="1200" dirty="0"/>
            <a:t>Kdo je v konkretnem primeru „naša“ javnost“?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l-SI" sz="1400" kern="1200" dirty="0"/>
            <a:t>Obvezna objava na spletni strani občine 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l-SI" sz="1400" kern="1200" dirty="0"/>
            <a:t>Zakonodajna sled</a:t>
          </a:r>
        </a:p>
      </dsp:txBody>
      <dsp:txXfrm>
        <a:off x="4245035" y="1522584"/>
        <a:ext cx="1860500" cy="2219332"/>
      </dsp:txXfrm>
    </dsp:sp>
    <dsp:sp modelId="{8168C8C3-FFBE-46CD-8857-38F81061B7F1}">
      <dsp:nvSpPr>
        <dsp:cNvPr id="0" name=""/>
        <dsp:cNvSpPr/>
      </dsp:nvSpPr>
      <dsp:spPr>
        <a:xfrm>
          <a:off x="6357614" y="749873"/>
          <a:ext cx="1860500" cy="73853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400" kern="1200" dirty="0">
              <a:solidFill>
                <a:schemeClr val="tx1"/>
              </a:solidFill>
            </a:rPr>
            <a:t>4.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400" kern="1200" dirty="0">
              <a:solidFill>
                <a:schemeClr val="tx1"/>
              </a:solidFill>
            </a:rPr>
            <a:t>Postopek sprejemanja</a:t>
          </a:r>
        </a:p>
      </dsp:txBody>
      <dsp:txXfrm>
        <a:off x="6357614" y="749873"/>
        <a:ext cx="1860500" cy="738539"/>
      </dsp:txXfrm>
    </dsp:sp>
    <dsp:sp modelId="{6FD64A21-D711-4FCC-8E55-F4C724420449}">
      <dsp:nvSpPr>
        <dsp:cNvPr id="0" name=""/>
        <dsp:cNvSpPr/>
      </dsp:nvSpPr>
      <dsp:spPr>
        <a:xfrm>
          <a:off x="6366005" y="1522584"/>
          <a:ext cx="1860500" cy="221933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sl-SI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sl-SI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sl-SI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l-SI" sz="1400" kern="1200" dirty="0"/>
            <a:t>Župan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l-SI" sz="1400" kern="1200" dirty="0"/>
            <a:t>Občinski svet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sl-SI" sz="1400" kern="1200" dirty="0"/>
        </a:p>
      </dsp:txBody>
      <dsp:txXfrm>
        <a:off x="6366005" y="1522584"/>
        <a:ext cx="1860500" cy="22193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99" cy="4981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48063" y="0"/>
            <a:ext cx="2944899" cy="4981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6D4260-A247-4592-AF94-F51B8CBAE50B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1163638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0066" y="4776580"/>
            <a:ext cx="5434369" cy="390826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9426921"/>
            <a:ext cx="2944899" cy="49812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48063" y="9426921"/>
            <a:ext cx="2944899" cy="49812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32EF4A-F8B6-4439-BB52-8FA5E56003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8429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2203EA49-65B1-4C5F-AC64-979B1D7471F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27063" y="800100"/>
            <a:ext cx="5334000" cy="4000500"/>
          </a:xfrm>
          <a:ln/>
        </p:spPr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DDD6D5DB-AE7A-4745-A80E-C2E6D9685D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sl-SI"/>
          </a:p>
        </p:txBody>
      </p:sp>
    </p:spTree>
    <p:extLst>
      <p:ext uri="{BB962C8B-B14F-4D97-AF65-F5344CB8AC3E}">
        <p14:creationId xmlns:p14="http://schemas.microsoft.com/office/powerpoint/2010/main" val="26396416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da uredite slog podnaslova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E66317-48CE-4D21-996F-B58051448C8C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738986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C7C26D-43FD-4071-926F-13FD8301549A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667078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A70ABF-9ACB-4549-9C7E-318B64D464B3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052044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52953D-E2B9-48A9-81FC-C01C6C1B1098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615915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12005A-DB6B-4103-AF69-B44BDBDD76CB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455960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176B0A-F9CA-4A6C-8433-235773FEB231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916460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5527F5-519F-4F4D-A005-2851A98DA143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470746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6F1F28-2F0E-4A44-A75D-10A6F223F85A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866433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1F02C1-61BC-4DCF-9DEB-7FC737A1C0DB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519328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BC8FBD-123C-4A30-A174-289F95823AAF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574887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/>
              <a:t>Kliknite ikono, če želite dodati sliko</a:t>
            </a:r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1A6C3E-D547-4404-B76B-19090D508869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208798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sl-SI" altLang="sl-SI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sl-SI" altLang="sl-SI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658CFFF-E7F8-47BE-8FC9-71DA3F12F773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8" name="TextBox 7"/>
          <p:cNvSpPr txBox="1"/>
          <p:nvPr/>
        </p:nvSpPr>
        <p:spPr>
          <a:xfrm>
            <a:off x="962025" y="708025"/>
            <a:ext cx="1936750" cy="212725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>
            <a:lvl1pPr defTabSz="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ts val="838"/>
              </a:lnSpc>
            </a:pPr>
            <a:r>
              <a:rPr lang="sl-SI" altLang="sl-SI" sz="700">
                <a:solidFill>
                  <a:schemeClr val="tx2"/>
                </a:solidFill>
                <a:latin typeface="Republika" panose="02000506040000020004" pitchFamily="2" charset="-18"/>
              </a:rPr>
              <a:t>REPUBLIKA SLOVENIJA</a:t>
            </a:r>
            <a:endParaRPr lang="en-US" altLang="sl-SI" sz="700">
              <a:solidFill>
                <a:schemeClr val="tx2"/>
              </a:solidFill>
              <a:latin typeface="Republika" panose="02000506040000020004" pitchFamily="2" charset="-18"/>
            </a:endParaRPr>
          </a:p>
          <a:p>
            <a:pPr>
              <a:lnSpc>
                <a:spcPts val="838"/>
              </a:lnSpc>
            </a:pPr>
            <a:r>
              <a:rPr lang="sl-SI" altLang="sl-SI" sz="700" b="1">
                <a:solidFill>
                  <a:schemeClr val="tx2"/>
                </a:solidFill>
                <a:latin typeface="Republika" panose="02000506040000020004" pitchFamily="2" charset="-18"/>
              </a:rPr>
              <a:t>MINISTRSTVO ZA JAVNO UPRAVO</a:t>
            </a:r>
            <a:endParaRPr lang="en-US" altLang="sl-SI" sz="700" b="1">
              <a:solidFill>
                <a:schemeClr val="tx2"/>
              </a:solidFill>
              <a:latin typeface="Republika" panose="02000506040000020004" pitchFamily="2" charset="-18"/>
            </a:endParaRPr>
          </a:p>
        </p:txBody>
      </p:sp>
      <p:pic>
        <p:nvPicPr>
          <p:cNvPr id="1032" name="Picture 8" descr="grb moder za 10 pt.wmf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712788"/>
            <a:ext cx="166687" cy="20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e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ju.gov.si/si/lokalna_samouprava/o_lokalni_samoupravi/sodelovanje_prebivalcev_pri_odlocanju/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mailto:gp.mju@gov.si" TargetMode="External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Title 1"/>
          <p:cNvSpPr>
            <a:spLocks/>
          </p:cNvSpPr>
          <p:nvPr/>
        </p:nvSpPr>
        <p:spPr bwMode="auto">
          <a:xfrm>
            <a:off x="971600" y="1622562"/>
            <a:ext cx="7200900" cy="149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sl-SI" altLang="sl-SI" b="1">
                <a:solidFill>
                  <a:srgbClr val="999999"/>
                </a:solidFill>
                <a:cs typeface="Arial" panose="020B0604020202020204" pitchFamily="34" charset="0"/>
              </a:rPr>
              <a:t> </a:t>
            </a:r>
            <a:endParaRPr lang="en-US" altLang="sl-SI" b="1">
              <a:solidFill>
                <a:srgbClr val="999999"/>
              </a:solidFill>
              <a:cs typeface="Arial" panose="020B0604020202020204" pitchFamily="34" charset="0"/>
            </a:endParaRPr>
          </a:p>
        </p:txBody>
      </p:sp>
      <p:sp>
        <p:nvSpPr>
          <p:cNvPr id="2056" name="TextBox 7"/>
          <p:cNvSpPr txBox="1">
            <a:spLocks noChangeArrowheads="1"/>
          </p:cNvSpPr>
          <p:nvPr/>
        </p:nvSpPr>
        <p:spPr bwMode="auto">
          <a:xfrm>
            <a:off x="1331913" y="1281113"/>
            <a:ext cx="19161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sl-SI" altLang="sl-SI">
                <a:latin typeface="Calibri" panose="020F0502020204030204" pitchFamily="34" charset="0"/>
              </a:rPr>
              <a:t>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39552" y="2204864"/>
            <a:ext cx="7886700" cy="2232248"/>
          </a:xfrm>
        </p:spPr>
        <p:txBody>
          <a:bodyPr/>
          <a:lstStyle/>
          <a:p>
            <a:pPr marL="0" indent="0" algn="ctr">
              <a:lnSpc>
                <a:spcPct val="107000"/>
              </a:lnSpc>
              <a:spcAft>
                <a:spcPts val="1800"/>
              </a:spcAft>
              <a:buNone/>
            </a:pPr>
            <a:r>
              <a:rPr lang="sl-SI" sz="4000" b="1" dirty="0">
                <a:solidFill>
                  <a:srgbClr val="002060"/>
                </a:solidFill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VLOGA IN POLOŽAJ OBČINSKEGA SVETA</a:t>
            </a: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endParaRPr lang="sl-SI" sz="1050" b="1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endParaRPr lang="sl-SI" sz="1050" b="1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endParaRPr lang="sl-SI" sz="1050" b="1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endParaRPr lang="sl-SI" sz="1050" b="1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sl-SI" sz="1400" b="1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Seminar za članice in člane občinskega sveta, marec 2023</a:t>
            </a: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endParaRPr lang="sl-SI" sz="1050" b="1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endParaRPr lang="sl-SI" sz="1050" b="1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endParaRPr lang="sl-SI" sz="1050" b="1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endParaRPr lang="sl-SI" sz="1050" b="1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sl-SI" sz="1050" b="1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sl-SI" sz="1050" b="1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sl-SI" sz="105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356CA41-65F8-439C-91DC-42399B2440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836712"/>
            <a:ext cx="7886700" cy="1325563"/>
          </a:xfrm>
        </p:spPr>
        <p:txBody>
          <a:bodyPr/>
          <a:lstStyle/>
          <a:p>
            <a:r>
              <a:rPr lang="sl-SI" dirty="0"/>
              <a:t>NALOGE OBČINE</a:t>
            </a:r>
            <a:endParaRPr lang="en-US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1D4DA480-70A1-4DF4-ACCE-AEEA0A778C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1200" dirty="0"/>
              <a:t>Prostorski akti</a:t>
            </a:r>
          </a:p>
          <a:p>
            <a:r>
              <a:rPr lang="sl-SI" sz="1200" dirty="0"/>
              <a:t>Okolje:</a:t>
            </a:r>
          </a:p>
          <a:p>
            <a:pPr lvl="1"/>
            <a:r>
              <a:rPr lang="sl-SI" sz="1200" dirty="0"/>
              <a:t>varstvo zraka, tal, vodnih virov, </a:t>
            </a:r>
          </a:p>
          <a:p>
            <a:pPr lvl="1"/>
            <a:r>
              <a:rPr lang="sl-SI" sz="1200" dirty="0"/>
              <a:t>varstvo pred hrupom, </a:t>
            </a:r>
          </a:p>
          <a:p>
            <a:pPr lvl="1"/>
            <a:r>
              <a:rPr lang="sl-SI" sz="1200" dirty="0"/>
              <a:t>zbiranje in odlaganje odpadkov in opravlja druge dejavnosti varstva okolja</a:t>
            </a:r>
          </a:p>
          <a:p>
            <a:r>
              <a:rPr lang="sl-SI" sz="1200" dirty="0"/>
              <a:t>Neprofitna stanovanja</a:t>
            </a:r>
          </a:p>
          <a:p>
            <a:r>
              <a:rPr lang="sl-SI" sz="1200" dirty="0"/>
              <a:t>Vrtci</a:t>
            </a:r>
          </a:p>
          <a:p>
            <a:r>
              <a:rPr lang="sl-SI" sz="1200" dirty="0"/>
              <a:t>Osnovne šole </a:t>
            </a:r>
          </a:p>
          <a:p>
            <a:r>
              <a:rPr lang="sl-SI" sz="1200" dirty="0"/>
              <a:t>Javne knjižnice</a:t>
            </a:r>
          </a:p>
          <a:p>
            <a:r>
              <a:rPr lang="sl-SI" sz="1200" dirty="0"/>
              <a:t>Primarno zdravstveno in socialno varstvo</a:t>
            </a:r>
          </a:p>
          <a:p>
            <a:r>
              <a:rPr lang="sl-SI" sz="1200" dirty="0"/>
              <a:t>Lokalna kulturna dediščina</a:t>
            </a:r>
          </a:p>
          <a:p>
            <a:r>
              <a:rPr lang="sl-SI" sz="1200" dirty="0"/>
              <a:t>Razvoj športa in rekreacije, športni objekti </a:t>
            </a:r>
          </a:p>
          <a:p>
            <a:r>
              <a:rPr lang="sl-SI" sz="1200" dirty="0"/>
              <a:t>Gradi, vzdržuje in ureja lokalne javne ceste, javne poti </a:t>
            </a:r>
          </a:p>
          <a:p>
            <a:r>
              <a:rPr lang="sl-SI" sz="1200" dirty="0"/>
              <a:t>Ureja promet v občini ter opravlja naloge občinskega redarstva</a:t>
            </a:r>
          </a:p>
          <a:p>
            <a:r>
              <a:rPr lang="sl-SI" sz="1200" dirty="0"/>
              <a:t>Civilna zaščita:</a:t>
            </a:r>
          </a:p>
          <a:p>
            <a:pPr lvl="1"/>
            <a:r>
              <a:rPr lang="sl-SI" sz="1200" dirty="0"/>
              <a:t>skrbi za požarno varnost in organizira reševalno pomoč</a:t>
            </a:r>
          </a:p>
          <a:p>
            <a:pPr lvl="1"/>
            <a:r>
              <a:rPr lang="sl-SI" sz="1200" dirty="0"/>
              <a:t>organizira pomoč in reševanje za primere elementarnih in drugih nesreč</a:t>
            </a:r>
          </a:p>
          <a:p>
            <a:r>
              <a:rPr lang="sl-SI" sz="1200" dirty="0"/>
              <a:t>Organizira opravljanje pokopališke in deloma pogrebne službe</a:t>
            </a:r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8068543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B1774D0-5991-472D-8B32-73755DB4ED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700808"/>
            <a:ext cx="6858000" cy="2387600"/>
          </a:xfrm>
        </p:spPr>
        <p:txBody>
          <a:bodyPr/>
          <a:lstStyle/>
          <a:p>
            <a:r>
              <a:rPr lang="sl-SI" dirty="0">
                <a:solidFill>
                  <a:srgbClr val="0000FF"/>
                </a:solidFill>
              </a:rPr>
              <a:t>2.2</a:t>
            </a:r>
            <a:br>
              <a:rPr lang="sl-SI" dirty="0">
                <a:solidFill>
                  <a:srgbClr val="0000FF"/>
                </a:solidFill>
              </a:rPr>
            </a:br>
            <a:r>
              <a:rPr lang="sl-SI" dirty="0">
                <a:solidFill>
                  <a:srgbClr val="0000FF"/>
                </a:solidFill>
              </a:rPr>
              <a:t>Organi občine</a:t>
            </a:r>
            <a:endParaRPr lang="en-US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37293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2" name="Object 2">
            <a:extLst>
              <a:ext uri="{FF2B5EF4-FFF2-40B4-BE49-F238E27FC236}">
                <a16:creationId xmlns:a16="http://schemas.microsoft.com/office/drawing/2014/main" id="{B7A72CDE-25F8-4598-99BD-226535EBF49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42988" y="0"/>
          <a:ext cx="7218362" cy="6519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4" name="Document" r:id="rId3" imgW="6190931" imgH="5599256" progId="Word.Document.8">
                  <p:embed/>
                </p:oleObj>
              </mc:Choice>
              <mc:Fallback>
                <p:oleObj name="Document" r:id="rId3" imgW="6190931" imgH="5599256" progId="Word.Document.8">
                  <p:embed/>
                  <p:pic>
                    <p:nvPicPr>
                      <p:cNvPr id="5122" name="Object 2">
                        <a:extLst>
                          <a:ext uri="{FF2B5EF4-FFF2-40B4-BE49-F238E27FC236}">
                            <a16:creationId xmlns:a16="http://schemas.microsoft.com/office/drawing/2014/main" id="{B7A72CDE-25F8-4598-99BD-226535EBF49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2988" y="0"/>
                        <a:ext cx="7218362" cy="6519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03589699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57980E60-046F-4654-BC96-854B042460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196975"/>
            <a:ext cx="8229600" cy="86387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sl-SI" altLang="sl-SI" sz="3800" b="1" dirty="0"/>
              <a:t>OBČINSKI SVET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0437E1F5-D77A-4290-B9E3-5E5DC59419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3050"/>
            <a:ext cx="8229600" cy="461430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sl-SI" sz="1800" b="1" dirty="0">
                <a:solidFill>
                  <a:srgbClr val="0070C0"/>
                </a:solidFill>
              </a:rPr>
              <a:t>Sprejema</a:t>
            </a:r>
          </a:p>
          <a:p>
            <a:pPr lvl="1"/>
            <a:r>
              <a:rPr lang="sl-SI" sz="1800" dirty="0"/>
              <a:t>statut občine;</a:t>
            </a:r>
          </a:p>
          <a:p>
            <a:pPr lvl="1"/>
            <a:r>
              <a:rPr lang="sl-SI" sz="1800" dirty="0"/>
              <a:t>odloke in druge občinske akte;</a:t>
            </a:r>
          </a:p>
          <a:p>
            <a:pPr lvl="1"/>
            <a:r>
              <a:rPr lang="sl-SI" sz="1800" dirty="0"/>
              <a:t>prostorske in druge plane razvoja občine;</a:t>
            </a:r>
          </a:p>
          <a:p>
            <a:pPr lvl="1"/>
            <a:r>
              <a:rPr lang="sl-SI" sz="1800" dirty="0"/>
              <a:t>občinski proračun in zaključni račun;</a:t>
            </a:r>
          </a:p>
          <a:p>
            <a:r>
              <a:rPr lang="sl-SI" sz="1800" b="1" dirty="0">
                <a:solidFill>
                  <a:srgbClr val="0070C0"/>
                </a:solidFill>
              </a:rPr>
              <a:t>Imenuje in razrešuje</a:t>
            </a:r>
          </a:p>
          <a:p>
            <a:pPr lvl="1"/>
            <a:r>
              <a:rPr lang="sl-SI" sz="1800" dirty="0"/>
              <a:t>člane nadzornega odbora ter člane komisij in odborov občinskega sveta;</a:t>
            </a:r>
          </a:p>
          <a:p>
            <a:pPr lvl="1"/>
            <a:r>
              <a:rPr lang="sl-SI" sz="1800" dirty="0"/>
              <a:t>predstavnike občine v svetih javnih zavodov in podjetij;</a:t>
            </a:r>
          </a:p>
          <a:p>
            <a:pPr lvl="1"/>
            <a:r>
              <a:rPr lang="sl-SI" sz="1800" dirty="0"/>
              <a:t>daje soglasje k imenovanju ravnateljev šol in vrtcev;</a:t>
            </a:r>
          </a:p>
          <a:p>
            <a:r>
              <a:rPr lang="sl-SI" sz="1800" b="1" dirty="0">
                <a:solidFill>
                  <a:srgbClr val="0070C0"/>
                </a:solidFill>
              </a:rPr>
              <a:t>Nadzoruje</a:t>
            </a:r>
            <a:r>
              <a:rPr lang="sl-SI" sz="1800" dirty="0"/>
              <a:t> delo župana, podžupana in občinske uprave glede izvrševanja odločitev občinskega sveta.</a:t>
            </a:r>
          </a:p>
          <a:p>
            <a:pPr marL="0" indent="0">
              <a:buNone/>
            </a:pPr>
            <a:endParaRPr lang="sl-SI" altLang="sl-SI" sz="1600" dirty="0"/>
          </a:p>
        </p:txBody>
      </p:sp>
    </p:spTree>
    <p:extLst>
      <p:ext uri="{BB962C8B-B14F-4D97-AF65-F5344CB8AC3E}">
        <p14:creationId xmlns:p14="http://schemas.microsoft.com/office/powerpoint/2010/main" val="9116630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BFE42CAE-2DD7-409E-9A34-C6403E72D6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68413"/>
            <a:ext cx="8229600" cy="7921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sl-SI" altLang="sl-SI" sz="3400" b="1" dirty="0">
                <a:solidFill>
                  <a:schemeClr val="tx1"/>
                </a:solidFill>
              </a:rPr>
              <a:t>ŽUPAN</a:t>
            </a:r>
          </a:p>
        </p:txBody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AFA6652E-5096-4B2C-B844-A7527FEA96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133600"/>
            <a:ext cx="8229600" cy="39925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1" eaLnBrk="1" hangingPunct="1">
              <a:lnSpc>
                <a:spcPct val="90000"/>
              </a:lnSpc>
            </a:pPr>
            <a:endParaRPr lang="sl-SI" altLang="sl-SI" sz="2000" dirty="0"/>
          </a:p>
          <a:p>
            <a:pPr lvl="1" eaLnBrk="1" hangingPunct="1">
              <a:lnSpc>
                <a:spcPct val="90000"/>
              </a:lnSpc>
            </a:pPr>
            <a:r>
              <a:rPr lang="sl-SI" altLang="sl-SI" sz="2000" dirty="0"/>
              <a:t>zastopanje in predstavljanje občine, </a:t>
            </a:r>
          </a:p>
          <a:p>
            <a:pPr lvl="1" eaLnBrk="1" hangingPunct="1">
              <a:lnSpc>
                <a:spcPct val="90000"/>
              </a:lnSpc>
            </a:pPr>
            <a:r>
              <a:rPr lang="sl-SI" altLang="sl-SI" sz="2000" dirty="0"/>
              <a:t>izvrševanje odločitev občinskega sveta,</a:t>
            </a:r>
          </a:p>
          <a:p>
            <a:pPr lvl="1" eaLnBrk="1" hangingPunct="1">
              <a:lnSpc>
                <a:spcPct val="90000"/>
              </a:lnSpc>
            </a:pPr>
            <a:r>
              <a:rPr lang="sl-SI" altLang="sl-SI" sz="2000" dirty="0"/>
              <a:t>usmerjanje in nadziranje dela občinske uprave,</a:t>
            </a:r>
          </a:p>
          <a:p>
            <a:pPr lvl="1" eaLnBrk="1" hangingPunct="1">
              <a:lnSpc>
                <a:spcPct val="90000"/>
              </a:lnSpc>
            </a:pPr>
            <a:r>
              <a:rPr lang="sl-SI" altLang="sl-SI" sz="2000" dirty="0"/>
              <a:t>predlaganje </a:t>
            </a:r>
            <a:r>
              <a:rPr lang="sl-SI" altLang="sl-SI" sz="2000" dirty="0">
                <a:solidFill>
                  <a:srgbClr val="0000FF"/>
                </a:solidFill>
              </a:rPr>
              <a:t>proračuna</a:t>
            </a:r>
            <a:r>
              <a:rPr lang="sl-SI" altLang="sl-SI" sz="2000" dirty="0"/>
              <a:t> in </a:t>
            </a:r>
            <a:r>
              <a:rPr lang="sl-SI" altLang="sl-SI" sz="2000" dirty="0">
                <a:solidFill>
                  <a:srgbClr val="0000FF"/>
                </a:solidFill>
              </a:rPr>
              <a:t>organizacije občinske uprave</a:t>
            </a:r>
            <a:r>
              <a:rPr lang="sl-SI" altLang="sl-SI" sz="2000" dirty="0"/>
              <a:t>,</a:t>
            </a:r>
          </a:p>
          <a:p>
            <a:pPr lvl="1">
              <a:lnSpc>
                <a:spcPct val="90000"/>
              </a:lnSpc>
            </a:pPr>
            <a:r>
              <a:rPr lang="sl-SI" altLang="sl-SI" sz="2000" dirty="0"/>
              <a:t>sklicevanje in vodenje sej občinskega sveta,</a:t>
            </a:r>
          </a:p>
          <a:p>
            <a:pPr lvl="1" eaLnBrk="1" hangingPunct="1">
              <a:lnSpc>
                <a:spcPct val="90000"/>
              </a:lnSpc>
            </a:pPr>
            <a:r>
              <a:rPr lang="sl-SI" altLang="sl-SI" sz="2000" dirty="0"/>
              <a:t>skrb za zakonitost odločitev občinskega sveta.</a:t>
            </a:r>
          </a:p>
          <a:p>
            <a:pPr eaLnBrk="1" hangingPunct="1">
              <a:lnSpc>
                <a:spcPct val="90000"/>
              </a:lnSpc>
            </a:pPr>
            <a:endParaRPr lang="sl-SI" altLang="sl-SI" sz="24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471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B9FAB3BB-4F59-4879-A5C1-673AC8966C7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196975"/>
            <a:ext cx="8229600" cy="7191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sl-SI" altLang="sl-SI" sz="3400" b="1" dirty="0">
                <a:solidFill>
                  <a:schemeClr val="tx1"/>
                </a:solidFill>
              </a:rPr>
              <a:t>NADZORNI ODBOR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B4C3F3C7-E676-4E27-ADD9-CB16E6BEAA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349500"/>
            <a:ext cx="8229600" cy="37766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</a:pPr>
            <a:r>
              <a:rPr lang="sl-SI" altLang="sl-SI" sz="2400" dirty="0"/>
              <a:t>nadzorni odbor občine je najvi</a:t>
            </a:r>
            <a:r>
              <a:rPr lang="sl-SI" altLang="sl-SI" sz="2400" dirty="0">
                <a:latin typeface="Verdana" panose="020B0604030504040204" pitchFamily="34" charset="0"/>
              </a:rPr>
              <a:t>š</a:t>
            </a:r>
            <a:r>
              <a:rPr lang="sl-SI" altLang="sl-SI" sz="2400" dirty="0"/>
              <a:t>ji organ nadzora javne porabe v občini</a:t>
            </a:r>
            <a:r>
              <a:rPr lang="en-US" altLang="sl-SI" sz="2400" dirty="0"/>
              <a:t> </a:t>
            </a:r>
            <a:r>
              <a:rPr lang="sl-SI" altLang="sl-SI" sz="2400" dirty="0"/>
              <a:t>in:</a:t>
            </a:r>
          </a:p>
          <a:p>
            <a:pPr lvl="1" eaLnBrk="1" hangingPunct="1">
              <a:lnSpc>
                <a:spcPct val="90000"/>
              </a:lnSpc>
            </a:pPr>
            <a:r>
              <a:rPr lang="sl-SI" altLang="sl-SI" sz="2400" dirty="0"/>
              <a:t>opravlja nadzor nad </a:t>
            </a:r>
            <a:r>
              <a:rPr lang="sl-SI" altLang="sl-SI" sz="2400" dirty="0">
                <a:solidFill>
                  <a:srgbClr val="0000FF"/>
                </a:solidFill>
              </a:rPr>
              <a:t>razpolaganjem s premoženjem </a:t>
            </a:r>
            <a:r>
              <a:rPr lang="sl-SI" altLang="sl-SI" sz="2400" dirty="0"/>
              <a:t>občine, </a:t>
            </a:r>
          </a:p>
          <a:p>
            <a:pPr lvl="1" eaLnBrk="1" hangingPunct="1">
              <a:lnSpc>
                <a:spcPct val="90000"/>
              </a:lnSpc>
            </a:pPr>
            <a:r>
              <a:rPr lang="sl-SI" altLang="sl-SI" sz="2400" dirty="0"/>
              <a:t>nadzoruje </a:t>
            </a:r>
            <a:r>
              <a:rPr lang="sl-SI" altLang="sl-SI" sz="2400" dirty="0">
                <a:solidFill>
                  <a:srgbClr val="0000FF"/>
                </a:solidFill>
              </a:rPr>
              <a:t>namenskost in smotrnost </a:t>
            </a:r>
            <a:r>
              <a:rPr lang="sl-SI" altLang="sl-SI" sz="2400" dirty="0"/>
              <a:t>porabe sredstev občinskega proračuna,</a:t>
            </a:r>
          </a:p>
          <a:p>
            <a:pPr lvl="1" eaLnBrk="1" hangingPunct="1">
              <a:lnSpc>
                <a:spcPct val="90000"/>
              </a:lnSpc>
            </a:pPr>
            <a:r>
              <a:rPr lang="sl-SI" altLang="sl-SI" sz="2400" dirty="0"/>
              <a:t>nadzoruje </a:t>
            </a:r>
            <a:r>
              <a:rPr lang="sl-SI" altLang="sl-SI" sz="2400" dirty="0">
                <a:solidFill>
                  <a:srgbClr val="0000FF"/>
                </a:solidFill>
              </a:rPr>
              <a:t>finančno poslovanje uporabnikov </a:t>
            </a:r>
            <a:r>
              <a:rPr lang="sl-SI" altLang="sl-SI" sz="2400" dirty="0"/>
              <a:t>proračunskih sredstev.</a:t>
            </a:r>
          </a:p>
          <a:p>
            <a:pPr eaLnBrk="1" hangingPunct="1">
              <a:lnSpc>
                <a:spcPct val="90000"/>
              </a:lnSpc>
            </a:pPr>
            <a:r>
              <a:rPr lang="sl-SI" altLang="sl-SI" sz="2400" dirty="0"/>
              <a:t>Imenuje ga občinski svet v </a:t>
            </a:r>
            <a:r>
              <a:rPr lang="sl-SI" altLang="sl-SI" sz="2400" dirty="0">
                <a:solidFill>
                  <a:srgbClr val="0000FF"/>
                </a:solidFill>
              </a:rPr>
              <a:t>45 dneh </a:t>
            </a:r>
            <a:r>
              <a:rPr lang="sl-SI" altLang="sl-SI" sz="2400" dirty="0"/>
              <a:t>od konstitutivne seje. </a:t>
            </a:r>
          </a:p>
        </p:txBody>
      </p:sp>
    </p:spTree>
    <p:extLst>
      <p:ext uri="{BB962C8B-B14F-4D97-AF65-F5344CB8AC3E}">
        <p14:creationId xmlns:p14="http://schemas.microsoft.com/office/powerpoint/2010/main" val="5233944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F33162D-F841-4A48-B810-4338727B45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601538"/>
            <a:ext cx="6858000" cy="2387600"/>
          </a:xfrm>
        </p:spPr>
        <p:txBody>
          <a:bodyPr/>
          <a:lstStyle/>
          <a:p>
            <a:r>
              <a:rPr lang="sl-SI" dirty="0">
                <a:solidFill>
                  <a:srgbClr val="0000FF"/>
                </a:solidFill>
              </a:rPr>
              <a:t>2.3</a:t>
            </a:r>
            <a:br>
              <a:rPr lang="sl-SI" dirty="0">
                <a:solidFill>
                  <a:srgbClr val="0000FF"/>
                </a:solidFill>
              </a:rPr>
            </a:br>
            <a:r>
              <a:rPr lang="sl-SI" dirty="0">
                <a:solidFill>
                  <a:srgbClr val="0000FF"/>
                </a:solidFill>
              </a:rPr>
              <a:t>Delovanje občinskega sveta</a:t>
            </a:r>
            <a:endParaRPr lang="en-US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15868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8D45096D-AA4F-4287-86F9-0C45DDDAF8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125538"/>
            <a:ext cx="8229600" cy="6477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sl-SI" altLang="sl-SI" sz="3400" b="1" dirty="0"/>
              <a:t>POSLOVNIK OBČINSKEGA SVETA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41E9E60A-ED97-4BCC-9049-E0C9F9E3648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16113"/>
            <a:ext cx="8229600" cy="42100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80000"/>
              </a:lnSpc>
            </a:pPr>
            <a:r>
              <a:rPr lang="sl-SI" altLang="sl-SI" sz="2300">
                <a:solidFill>
                  <a:srgbClr val="0000FF"/>
                </a:solidFill>
              </a:rPr>
              <a:t>javnost dela </a:t>
            </a:r>
            <a:r>
              <a:rPr lang="sl-SI" altLang="sl-SI" sz="2300"/>
              <a:t>občinskega sveta,</a:t>
            </a:r>
          </a:p>
          <a:p>
            <a:pPr eaLnBrk="1" hangingPunct="1">
              <a:lnSpc>
                <a:spcPct val="80000"/>
              </a:lnSpc>
            </a:pPr>
            <a:r>
              <a:rPr lang="sl-SI" altLang="sl-SI" sz="2300">
                <a:solidFill>
                  <a:srgbClr val="0000FF"/>
                </a:solidFill>
              </a:rPr>
              <a:t>konstituiranje</a:t>
            </a:r>
            <a:r>
              <a:rPr lang="sl-SI" altLang="sl-SI" sz="2300"/>
              <a:t> novoizvoljenega občinskega sveta,</a:t>
            </a:r>
          </a:p>
          <a:p>
            <a:pPr eaLnBrk="1" hangingPunct="1">
              <a:lnSpc>
                <a:spcPct val="80000"/>
              </a:lnSpc>
            </a:pPr>
            <a:r>
              <a:rPr lang="sl-SI" altLang="sl-SI" sz="2300">
                <a:solidFill>
                  <a:srgbClr val="0000FF"/>
                </a:solidFill>
              </a:rPr>
              <a:t>pravice in dolžnosti </a:t>
            </a:r>
            <a:r>
              <a:rPr lang="sl-SI" altLang="sl-SI" sz="2300"/>
              <a:t>članov občinskega sveta,</a:t>
            </a:r>
          </a:p>
          <a:p>
            <a:pPr eaLnBrk="1" hangingPunct="1">
              <a:lnSpc>
                <a:spcPct val="80000"/>
              </a:lnSpc>
            </a:pPr>
            <a:r>
              <a:rPr lang="sl-SI" altLang="sl-SI" sz="2300">
                <a:solidFill>
                  <a:srgbClr val="0000FF"/>
                </a:solidFill>
              </a:rPr>
              <a:t>sklicevanje sej </a:t>
            </a:r>
            <a:r>
              <a:rPr lang="sl-SI" altLang="sl-SI" sz="2300"/>
              <a:t>občinskega sveta, predsedovanje in udeležba na sejah,</a:t>
            </a:r>
          </a:p>
          <a:p>
            <a:pPr eaLnBrk="1" hangingPunct="1">
              <a:lnSpc>
                <a:spcPct val="80000"/>
              </a:lnSpc>
            </a:pPr>
            <a:r>
              <a:rPr lang="sl-SI" altLang="sl-SI" sz="2300">
                <a:solidFill>
                  <a:srgbClr val="0000FF"/>
                </a:solidFill>
              </a:rPr>
              <a:t>potek seje </a:t>
            </a:r>
            <a:r>
              <a:rPr lang="sl-SI" altLang="sl-SI" sz="2300"/>
              <a:t>občinskega sveta in odločanje ter dokumentiranje seje,</a:t>
            </a:r>
          </a:p>
          <a:p>
            <a:pPr eaLnBrk="1" hangingPunct="1">
              <a:lnSpc>
                <a:spcPct val="80000"/>
              </a:lnSpc>
            </a:pPr>
            <a:r>
              <a:rPr lang="sl-SI" altLang="sl-SI" sz="2300"/>
              <a:t>sestava, naloge in organizacija dela </a:t>
            </a:r>
            <a:r>
              <a:rPr lang="sl-SI" altLang="sl-SI" sz="2300">
                <a:solidFill>
                  <a:srgbClr val="0000FF"/>
                </a:solidFill>
              </a:rPr>
              <a:t>stalnih delovnih teles </a:t>
            </a:r>
            <a:r>
              <a:rPr lang="sl-SI" altLang="sl-SI" sz="2300"/>
              <a:t>občinskega sveta,</a:t>
            </a:r>
          </a:p>
          <a:p>
            <a:pPr eaLnBrk="1" hangingPunct="1">
              <a:lnSpc>
                <a:spcPct val="80000"/>
              </a:lnSpc>
            </a:pPr>
            <a:r>
              <a:rPr lang="sl-SI" altLang="sl-SI" sz="2300"/>
              <a:t>oblikovanje predlogov in </a:t>
            </a:r>
            <a:r>
              <a:rPr lang="sl-SI" altLang="sl-SI" sz="2300">
                <a:solidFill>
                  <a:srgbClr val="0000FF"/>
                </a:solidFill>
              </a:rPr>
              <a:t>postopek za sprejem </a:t>
            </a:r>
            <a:r>
              <a:rPr lang="sl-SI" altLang="sl-SI" sz="2300"/>
              <a:t>odlokov, proračuna in prostorskih aktov občine,</a:t>
            </a:r>
          </a:p>
          <a:p>
            <a:pPr eaLnBrk="1" hangingPunct="1">
              <a:lnSpc>
                <a:spcPct val="80000"/>
              </a:lnSpc>
            </a:pPr>
            <a:r>
              <a:rPr lang="sl-SI" altLang="sl-SI" sz="2300">
                <a:solidFill>
                  <a:srgbClr val="0000FF"/>
                </a:solidFill>
              </a:rPr>
              <a:t>volitve</a:t>
            </a:r>
            <a:r>
              <a:rPr lang="sl-SI" altLang="sl-SI" sz="2300"/>
              <a:t> in imenovanja, razrešitve.</a:t>
            </a:r>
            <a:endParaRPr lang="en-US" altLang="sl-SI" sz="2300"/>
          </a:p>
          <a:p>
            <a:pPr eaLnBrk="1" hangingPunct="1">
              <a:lnSpc>
                <a:spcPct val="80000"/>
              </a:lnSpc>
            </a:pPr>
            <a:endParaRPr lang="sl-SI" altLang="sl-SI" sz="2400"/>
          </a:p>
        </p:txBody>
      </p:sp>
    </p:spTree>
    <p:extLst>
      <p:ext uri="{BB962C8B-B14F-4D97-AF65-F5344CB8AC3E}">
        <p14:creationId xmlns:p14="http://schemas.microsoft.com/office/powerpoint/2010/main" val="35040436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C1D14C7D-8331-4F2A-A193-C1EC01A1CD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950870"/>
            <a:ext cx="8229600" cy="71985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sl-SI" altLang="sl-SI" sz="3600" b="1" dirty="0">
                <a:solidFill>
                  <a:schemeClr val="tx1"/>
                </a:solidFill>
              </a:rPr>
              <a:t>VODENJE SEJE</a:t>
            </a:r>
            <a:endParaRPr lang="en-GB" altLang="sl-SI" sz="3600" b="1" dirty="0">
              <a:solidFill>
                <a:schemeClr val="tx1"/>
              </a:solidFill>
            </a:endParaRP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64DBE3C1-AF8B-4E0A-BEB4-719B250838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45503" y="1670727"/>
            <a:ext cx="8229600" cy="468052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80000"/>
              </a:lnSpc>
            </a:pPr>
            <a:r>
              <a:rPr lang="sl-SI" altLang="sl-SI" sz="2400" dirty="0">
                <a:solidFill>
                  <a:srgbClr val="0070C0"/>
                </a:solidFill>
              </a:rPr>
              <a:t>Poslovnik</a:t>
            </a:r>
          </a:p>
          <a:p>
            <a:pPr eaLnBrk="1" hangingPunct="1">
              <a:lnSpc>
                <a:spcPct val="80000"/>
              </a:lnSpc>
            </a:pPr>
            <a:r>
              <a:rPr lang="sl-SI" altLang="sl-SI" sz="2400" dirty="0">
                <a:solidFill>
                  <a:srgbClr val="0070C0"/>
                </a:solidFill>
              </a:rPr>
              <a:t>Javnost seje, snemanje sej, zapisnik  </a:t>
            </a:r>
          </a:p>
          <a:p>
            <a:pPr eaLnBrk="1" hangingPunct="1">
              <a:lnSpc>
                <a:spcPct val="80000"/>
              </a:lnSpc>
            </a:pPr>
            <a:r>
              <a:rPr lang="sl-SI" altLang="sl-SI" sz="2400" dirty="0">
                <a:solidFill>
                  <a:srgbClr val="0070C0"/>
                </a:solidFill>
              </a:rPr>
              <a:t>Dnevni red </a:t>
            </a:r>
          </a:p>
          <a:p>
            <a:pPr eaLnBrk="1" hangingPunct="1">
              <a:lnSpc>
                <a:spcPct val="80000"/>
              </a:lnSpc>
            </a:pPr>
            <a:r>
              <a:rPr lang="sl-SI" altLang="sl-SI" sz="2400" dirty="0">
                <a:solidFill>
                  <a:srgbClr val="0070C0"/>
                </a:solidFill>
              </a:rPr>
              <a:t>Točka dnevnega reda</a:t>
            </a:r>
            <a:r>
              <a:rPr lang="sl-SI" altLang="sl-SI" sz="2400" dirty="0"/>
              <a:t>:</a:t>
            </a:r>
          </a:p>
          <a:p>
            <a:pPr lvl="1">
              <a:lnSpc>
                <a:spcPct val="80000"/>
              </a:lnSpc>
            </a:pPr>
            <a:r>
              <a:rPr lang="sl-SI" altLang="sl-SI" sz="1800" dirty="0"/>
              <a:t>Razprava se vedno “odpre” in “zapre”</a:t>
            </a:r>
          </a:p>
          <a:p>
            <a:pPr lvl="1">
              <a:lnSpc>
                <a:spcPct val="80000"/>
              </a:lnSpc>
            </a:pPr>
            <a:r>
              <a:rPr lang="sl-SI" altLang="sl-SI" sz="1800" dirty="0"/>
              <a:t>Preden se preide na glasovanje o posameznih sklepih, se obvezno ugotavlja navzočnost (sklepčnost)</a:t>
            </a:r>
          </a:p>
          <a:p>
            <a:pPr>
              <a:lnSpc>
                <a:spcPct val="80000"/>
              </a:lnSpc>
            </a:pPr>
            <a:r>
              <a:rPr lang="sl-SI" altLang="sl-SI" sz="2400" dirty="0">
                <a:solidFill>
                  <a:srgbClr val="0070C0"/>
                </a:solidFill>
              </a:rPr>
              <a:t>Sklep</a:t>
            </a:r>
            <a:r>
              <a:rPr lang="sl-SI" altLang="sl-SI" sz="2400" dirty="0"/>
              <a:t> je sprejet, če je zanj glasovala večina tistih, ki so glasovali</a:t>
            </a:r>
          </a:p>
          <a:p>
            <a:pPr>
              <a:lnSpc>
                <a:spcPct val="80000"/>
              </a:lnSpc>
            </a:pPr>
            <a:r>
              <a:rPr lang="sl-SI" altLang="sl-SI" sz="2400" dirty="0">
                <a:solidFill>
                  <a:srgbClr val="0070C0"/>
                </a:solidFill>
              </a:rPr>
              <a:t>Seja</a:t>
            </a:r>
            <a:r>
              <a:rPr lang="sl-SI" altLang="sl-SI" sz="2400" dirty="0"/>
              <a:t> se zaključi:</a:t>
            </a:r>
          </a:p>
          <a:p>
            <a:pPr lvl="1">
              <a:lnSpc>
                <a:spcPct val="80000"/>
              </a:lnSpc>
              <a:buFontTx/>
              <a:buChar char="-"/>
            </a:pPr>
            <a:r>
              <a:rPr lang="sl-SI" altLang="sl-SI" sz="1800" dirty="0"/>
              <a:t>kadar je izčrpan dnevni red,</a:t>
            </a:r>
          </a:p>
          <a:p>
            <a:pPr lvl="1">
              <a:lnSpc>
                <a:spcPct val="80000"/>
              </a:lnSpc>
              <a:buFontTx/>
              <a:buChar char="-"/>
            </a:pPr>
            <a:r>
              <a:rPr lang="sl-SI" altLang="sl-SI" sz="1800" dirty="0"/>
              <a:t>ker je pozna ura,</a:t>
            </a:r>
          </a:p>
          <a:p>
            <a:pPr lvl="1">
              <a:lnSpc>
                <a:spcPct val="80000"/>
              </a:lnSpc>
              <a:buFontTx/>
              <a:buChar char="-"/>
            </a:pPr>
            <a:r>
              <a:rPr lang="sl-SI" altLang="sl-SI" sz="1800" dirty="0"/>
              <a:t>če se predlaga prekinitev, </a:t>
            </a:r>
          </a:p>
          <a:p>
            <a:pPr lvl="1">
              <a:lnSpc>
                <a:spcPct val="80000"/>
              </a:lnSpc>
              <a:buFontTx/>
              <a:buChar char="-"/>
            </a:pPr>
            <a:r>
              <a:rPr lang="sl-SI" altLang="sl-SI" sz="1800" dirty="0"/>
              <a:t>posamezna seja ima lahko več zasedanj – nadaljevanj.</a:t>
            </a:r>
          </a:p>
          <a:p>
            <a:pPr eaLnBrk="1" hangingPunct="1">
              <a:lnSpc>
                <a:spcPct val="80000"/>
              </a:lnSpc>
            </a:pPr>
            <a:endParaRPr lang="sl-SI" altLang="sl-SI" sz="2000" dirty="0"/>
          </a:p>
          <a:p>
            <a:pPr eaLnBrk="1" hangingPunct="1">
              <a:lnSpc>
                <a:spcPct val="80000"/>
              </a:lnSpc>
            </a:pPr>
            <a:endParaRPr lang="sl-SI" altLang="sl-SI" sz="2000" dirty="0"/>
          </a:p>
        </p:txBody>
      </p:sp>
    </p:spTree>
    <p:extLst>
      <p:ext uri="{BB962C8B-B14F-4D97-AF65-F5344CB8AC3E}">
        <p14:creationId xmlns:p14="http://schemas.microsoft.com/office/powerpoint/2010/main" val="11953452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Naslov 1">
            <a:extLst>
              <a:ext uri="{FF2B5EF4-FFF2-40B4-BE49-F238E27FC236}">
                <a16:creationId xmlns:a16="http://schemas.microsoft.com/office/drawing/2014/main" id="{4F762DFA-FB88-43E7-854F-67A96B52765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539750" y="1138238"/>
            <a:ext cx="8515350" cy="9366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sl-SI" altLang="sl-SI" sz="3600" b="1" dirty="0">
                <a:solidFill>
                  <a:schemeClr val="tx1"/>
                </a:solidFill>
              </a:rPr>
              <a:t>STATUTARNO PRAVNA KOMISIJA</a:t>
            </a:r>
            <a:br>
              <a:rPr lang="sl-SI" altLang="sl-SI" dirty="0">
                <a:solidFill>
                  <a:srgbClr val="0000FF"/>
                </a:solidFill>
              </a:rPr>
            </a:br>
            <a:r>
              <a:rPr lang="sl-SI" altLang="sl-SI" dirty="0">
                <a:solidFill>
                  <a:srgbClr val="0000FF"/>
                </a:solidFill>
              </a:rPr>
              <a:t>	</a:t>
            </a:r>
            <a:br>
              <a:rPr lang="sl-SI" altLang="sl-SI" sz="3600" dirty="0">
                <a:solidFill>
                  <a:srgbClr val="0000FF"/>
                </a:solidFill>
              </a:rPr>
            </a:br>
            <a:endParaRPr lang="sl-SI" alt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E9167B59-5ED7-496E-97FA-4A24ADA6A5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750" y="2074863"/>
            <a:ext cx="7886700" cy="4170362"/>
          </a:xfrm>
        </p:spPr>
        <p:txBody>
          <a:bodyPr/>
          <a:lstStyle/>
          <a:p>
            <a:pPr marL="0" indent="0" eaLnBrk="1" hangingPunct="1">
              <a:buFontTx/>
              <a:buNone/>
              <a:defRPr/>
            </a:pPr>
            <a:r>
              <a:rPr lang="sl-SI" sz="2400" dirty="0">
                <a:solidFill>
                  <a:srgbClr val="0000FF"/>
                </a:solidFill>
              </a:rPr>
              <a:t>SPLOŠNO PRAVNO NAČELO: </a:t>
            </a:r>
            <a:r>
              <a:rPr lang="sl-SI" sz="2400" b="1" dirty="0"/>
              <a:t>predpise razlagajo organi, ki so jih sprejeli! Občinske splošne akte razlaga občinski svet! </a:t>
            </a:r>
          </a:p>
          <a:p>
            <a:pPr marL="0" indent="0" eaLnBrk="1" hangingPunct="1">
              <a:buFontTx/>
              <a:buNone/>
              <a:defRPr/>
            </a:pPr>
            <a:r>
              <a:rPr lang="sl-SI" sz="2400" b="1" dirty="0"/>
              <a:t>SPK kot podporno delovno telo pa:</a:t>
            </a:r>
          </a:p>
          <a:p>
            <a:pPr eaLnBrk="1" hangingPunct="1">
              <a:defRPr/>
            </a:pPr>
            <a:r>
              <a:rPr lang="sl-SI" sz="2000" dirty="0"/>
              <a:t>obravnava </a:t>
            </a:r>
            <a:r>
              <a:rPr lang="sl-SI" sz="2000" u="sng" dirty="0"/>
              <a:t>skladnost</a:t>
            </a:r>
            <a:r>
              <a:rPr lang="sl-SI" sz="2000" dirty="0"/>
              <a:t> občinskih predpisov z ustavo, zakoni in drugimi predpisi in daje občinskemu svetu mnenja in predloge, </a:t>
            </a:r>
          </a:p>
          <a:p>
            <a:pPr eaLnBrk="1" hangingPunct="1">
              <a:defRPr/>
            </a:pPr>
            <a:r>
              <a:rPr lang="sl-SI" sz="2000" dirty="0"/>
              <a:t>daje </a:t>
            </a:r>
            <a:r>
              <a:rPr lang="sl-SI" sz="2000" u="sng" dirty="0"/>
              <a:t>mnenja</a:t>
            </a:r>
            <a:r>
              <a:rPr lang="sl-SI" sz="2000" dirty="0"/>
              <a:t> v zvezi z razlago statuta in poslovnika o delu sveta,</a:t>
            </a:r>
          </a:p>
          <a:p>
            <a:pPr eaLnBrk="1" hangingPunct="1">
              <a:defRPr/>
            </a:pPr>
            <a:r>
              <a:rPr lang="sl-SI" sz="2000" dirty="0"/>
              <a:t>predlaga besedilo </a:t>
            </a:r>
            <a:r>
              <a:rPr lang="sl-SI" sz="2000" u="sng" dirty="0">
                <a:solidFill>
                  <a:srgbClr val="0000FF"/>
                </a:solidFill>
              </a:rPr>
              <a:t>obvezne razlage </a:t>
            </a:r>
            <a:r>
              <a:rPr lang="sl-SI" sz="2000" dirty="0"/>
              <a:t>predpisa, </a:t>
            </a:r>
          </a:p>
          <a:p>
            <a:pPr eaLnBrk="1" hangingPunct="1">
              <a:defRPr/>
            </a:pPr>
            <a:r>
              <a:rPr lang="sl-SI" sz="2000" dirty="0"/>
              <a:t>oblikuje </a:t>
            </a:r>
            <a:r>
              <a:rPr lang="sl-SI" sz="2000" u="sng" dirty="0">
                <a:solidFill>
                  <a:srgbClr val="0000FF"/>
                </a:solidFill>
              </a:rPr>
              <a:t>prečiščena besedila </a:t>
            </a:r>
            <a:r>
              <a:rPr lang="sl-SI" sz="2000" dirty="0"/>
              <a:t>odlokov in drugih splošnih aktov.</a:t>
            </a:r>
          </a:p>
          <a:p>
            <a:pPr eaLnBrk="1" hangingPunct="1">
              <a:defRPr/>
            </a:pPr>
            <a:endParaRPr lang="sl-SI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38F9FCB-FBF4-451D-820E-61F5AC9D4C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5661" y="1628800"/>
            <a:ext cx="7886700" cy="831627"/>
          </a:xfrm>
        </p:spPr>
        <p:txBody>
          <a:bodyPr/>
          <a:lstStyle/>
          <a:p>
            <a:r>
              <a:rPr lang="sl-SI" dirty="0">
                <a:solidFill>
                  <a:srgbClr val="0000FF"/>
                </a:solidFill>
              </a:rPr>
              <a:t>Vsebina seminarja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4A63DC65-3785-476A-93C6-D57E0C078B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996952"/>
            <a:ext cx="7886700" cy="3259559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sl-SI" dirty="0">
                <a:solidFill>
                  <a:srgbClr val="0000FF"/>
                </a:solidFill>
              </a:rPr>
              <a:t>Integriteta občinskih funkcionarjev</a:t>
            </a:r>
          </a:p>
          <a:p>
            <a:pPr marL="514350" indent="-514350">
              <a:buFont typeface="+mj-lt"/>
              <a:buAutoNum type="arabicPeriod"/>
            </a:pPr>
            <a:r>
              <a:rPr lang="sl-SI" dirty="0">
                <a:solidFill>
                  <a:srgbClr val="0000FF"/>
                </a:solidFill>
              </a:rPr>
              <a:t>Vloga in položaj občinskega sveta</a:t>
            </a:r>
          </a:p>
          <a:p>
            <a:pPr marL="514350" indent="-514350">
              <a:buFont typeface="+mj-lt"/>
              <a:buAutoNum type="arabicPeriod"/>
            </a:pPr>
            <a:r>
              <a:rPr lang="sl-SI" dirty="0">
                <a:solidFill>
                  <a:srgbClr val="0000FF"/>
                </a:solidFill>
              </a:rPr>
              <a:t>Sodelovanje javnosti</a:t>
            </a:r>
          </a:p>
          <a:p>
            <a:pPr marL="514350" indent="-514350">
              <a:buFont typeface="+mj-lt"/>
              <a:buAutoNum type="arabicPeriod"/>
            </a:pPr>
            <a:r>
              <a:rPr lang="sl-SI" dirty="0">
                <a:solidFill>
                  <a:srgbClr val="0000FF"/>
                </a:solidFill>
              </a:rPr>
              <a:t>Občinski proračun </a:t>
            </a:r>
          </a:p>
        </p:txBody>
      </p:sp>
    </p:spTree>
    <p:extLst>
      <p:ext uri="{BB962C8B-B14F-4D97-AF65-F5344CB8AC3E}">
        <p14:creationId xmlns:p14="http://schemas.microsoft.com/office/powerpoint/2010/main" val="5222265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Naslov 1">
            <a:extLst>
              <a:ext uri="{FF2B5EF4-FFF2-40B4-BE49-F238E27FC236}">
                <a16:creationId xmlns:a16="http://schemas.microsoft.com/office/drawing/2014/main" id="{9EDEAA1E-5EC5-48AC-A14D-E275D4A16D1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28650" y="908050"/>
            <a:ext cx="7886700" cy="9175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sl-SI" altLang="sl-SI" sz="2800" b="1" dirty="0">
                <a:solidFill>
                  <a:schemeClr val="tx1"/>
                </a:solidFill>
              </a:rPr>
              <a:t>KOMISIJA ZA MANDATNA VPRAŠANJA, VOLITVE </a:t>
            </a:r>
            <a:r>
              <a:rPr lang="sl-SI" altLang="sl-SI" sz="2800" b="1">
                <a:solidFill>
                  <a:schemeClr val="tx1"/>
                </a:solidFill>
              </a:rPr>
              <a:t>IN IMENOVANJA</a:t>
            </a:r>
            <a:endParaRPr lang="sl-SI" altLang="sl-SI" sz="2800" b="1" dirty="0">
              <a:solidFill>
                <a:schemeClr val="tx1"/>
              </a:solidFill>
            </a:endParaRP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446021C9-AA31-45A0-B157-07C436593D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2000" dirty="0"/>
              <a:t>podporne naloge občinskega sveta pri izvajanju njegove kadrovske funkcije;</a:t>
            </a:r>
          </a:p>
          <a:p>
            <a:pPr lvl="1" eaLnBrk="1" hangingPunct="1">
              <a:defRPr/>
            </a:pPr>
            <a:r>
              <a:rPr lang="sl-SI" sz="2000" dirty="0"/>
              <a:t>evidentiranje kandidatov;</a:t>
            </a:r>
          </a:p>
          <a:p>
            <a:pPr lvl="1" eaLnBrk="1" hangingPunct="1">
              <a:defRPr/>
            </a:pPr>
            <a:r>
              <a:rPr lang="sl-SI" sz="2000" dirty="0"/>
              <a:t>oblikovanje kadrovskih predlogov za občinski svet</a:t>
            </a:r>
          </a:p>
          <a:p>
            <a:pPr lvl="2" eaLnBrk="1" hangingPunct="1">
              <a:defRPr/>
            </a:pPr>
            <a:r>
              <a:rPr lang="sl-SI" sz="2000" dirty="0"/>
              <a:t>imenovanja, </a:t>
            </a:r>
          </a:p>
          <a:p>
            <a:pPr lvl="2" eaLnBrk="1" hangingPunct="1">
              <a:defRPr/>
            </a:pPr>
            <a:r>
              <a:rPr lang="sl-SI" sz="2000" dirty="0"/>
              <a:t>soglasja k imenovanju, </a:t>
            </a:r>
          </a:p>
          <a:p>
            <a:pPr lvl="2" eaLnBrk="1" hangingPunct="1">
              <a:defRPr/>
            </a:pPr>
            <a:r>
              <a:rPr lang="sl-SI" sz="2000" dirty="0"/>
              <a:t>mnenja; </a:t>
            </a:r>
          </a:p>
          <a:p>
            <a:pPr eaLnBrk="1" hangingPunct="1">
              <a:defRPr/>
            </a:pPr>
            <a:r>
              <a:rPr lang="sl-SI" sz="2000" dirty="0"/>
              <a:t>evidenca prisotnosti na sejah in izplačila sejnin;</a:t>
            </a:r>
          </a:p>
          <a:p>
            <a:pPr eaLnBrk="1" hangingPunct="1">
              <a:defRPr/>
            </a:pPr>
            <a:r>
              <a:rPr lang="sl-SI" sz="2000" dirty="0"/>
              <a:t>pravice funkcionarja po izteku mandata;</a:t>
            </a:r>
          </a:p>
          <a:p>
            <a:pPr eaLnBrk="1" hangingPunct="1">
              <a:defRPr/>
            </a:pPr>
            <a:r>
              <a:rPr lang="sl-SI" sz="2000" dirty="0"/>
              <a:t>po uradni dolžnosti ugotavlja nezdružljivost;</a:t>
            </a:r>
          </a:p>
          <a:p>
            <a:pPr eaLnBrk="1" hangingPunct="1">
              <a:defRPr/>
            </a:pPr>
            <a:r>
              <a:rPr lang="sl-SI" sz="2000" dirty="0"/>
              <a:t>ugotavlja konflikt interesov.</a:t>
            </a:r>
          </a:p>
          <a:p>
            <a:pPr marL="0" indent="0" eaLnBrk="1" hangingPunct="1">
              <a:buFontTx/>
              <a:buNone/>
              <a:defRPr/>
            </a:pPr>
            <a:endParaRPr lang="sl-SI" dirty="0">
              <a:solidFill>
                <a:srgbClr val="CC0000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986E018-D070-4841-929C-681169C230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43608" y="2276872"/>
            <a:ext cx="6858000" cy="2387600"/>
          </a:xfrm>
        </p:spPr>
        <p:txBody>
          <a:bodyPr/>
          <a:lstStyle/>
          <a:p>
            <a:r>
              <a:rPr lang="sl-SI" altLang="sl-SI" dirty="0">
                <a:solidFill>
                  <a:srgbClr val="0000FF"/>
                </a:solidFill>
                <a:cs typeface="Arial" panose="020B0604020202020204" pitchFamily="34" charset="0"/>
              </a:rPr>
              <a:t>2.4</a:t>
            </a:r>
            <a:br>
              <a:rPr lang="sl-SI" altLang="sl-SI" dirty="0">
                <a:solidFill>
                  <a:srgbClr val="0000FF"/>
                </a:solidFill>
                <a:cs typeface="Arial" panose="020B0604020202020204" pitchFamily="34" charset="0"/>
              </a:rPr>
            </a:br>
            <a:r>
              <a:rPr lang="sl-SI" altLang="sl-SI" dirty="0">
                <a:solidFill>
                  <a:srgbClr val="0000FF"/>
                </a:solidFill>
                <a:cs typeface="Arial" panose="020B0604020202020204" pitchFamily="34" charset="0"/>
              </a:rPr>
              <a:t>Najpogostejše napake </a:t>
            </a:r>
            <a:endParaRPr lang="en-US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8034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Označba mesta vsebine 2"/>
          <p:cNvSpPr>
            <a:spLocks noGrp="1"/>
          </p:cNvSpPr>
          <p:nvPr>
            <p:ph idx="1"/>
          </p:nvPr>
        </p:nvSpPr>
        <p:spPr>
          <a:xfrm>
            <a:off x="683568" y="1412776"/>
            <a:ext cx="8199437" cy="4154488"/>
          </a:xfrm>
        </p:spPr>
        <p:txBody>
          <a:bodyPr/>
          <a:lstStyle/>
          <a:p>
            <a:r>
              <a:rPr lang="sl-SI" altLang="sl-SI" sz="2800" dirty="0">
                <a:cs typeface="Times New Roman" panose="02020603050405020304" pitchFamily="18" charset="0"/>
              </a:rPr>
              <a:t>odsotnost javne razprave o občinskih splošnih aktih</a:t>
            </a:r>
          </a:p>
          <a:p>
            <a:pPr lvl="1"/>
            <a:r>
              <a:rPr lang="sl-SI" altLang="sl-SI" sz="2400" dirty="0">
                <a:cs typeface="Times New Roman" panose="02020603050405020304" pitchFamily="18" charset="0"/>
              </a:rPr>
              <a:t>obvezna sestavina predloga splošnega akta: sodelovanje javnosti</a:t>
            </a:r>
          </a:p>
          <a:p>
            <a:r>
              <a:rPr lang="sl-SI" altLang="sl-SI" sz="2800" dirty="0">
                <a:cs typeface="Times New Roman" panose="02020603050405020304" pitchFamily="18" charset="0"/>
              </a:rPr>
              <a:t>(nepooblaščeno) snemanje sej in javno prenašanje sej</a:t>
            </a:r>
          </a:p>
          <a:p>
            <a:r>
              <a:rPr lang="sl-SI" altLang="sl-SI" sz="2800" dirty="0">
                <a:cs typeface="Times New Roman" panose="02020603050405020304" pitchFamily="18" charset="0"/>
              </a:rPr>
              <a:t>dopisne seje, </a:t>
            </a:r>
            <a:r>
              <a:rPr lang="en-US" altLang="sl-SI" sz="2800" dirty="0">
                <a:cs typeface="Times New Roman" panose="02020603050405020304" pitchFamily="18" charset="0"/>
              </a:rPr>
              <a:t>SKYPE, FACEBOOK</a:t>
            </a:r>
          </a:p>
          <a:p>
            <a:r>
              <a:rPr lang="sl-SI" altLang="sl-SI" sz="2800" dirty="0">
                <a:cs typeface="Times New Roman" panose="02020603050405020304" pitchFamily="18" charset="0"/>
              </a:rPr>
              <a:t>javnost delovanja organov in odprte seje</a:t>
            </a:r>
          </a:p>
          <a:p>
            <a:r>
              <a:rPr lang="sl-SI" altLang="sl-SI" sz="2800" dirty="0">
                <a:cs typeface="Times New Roman" panose="02020603050405020304" pitchFamily="18" charset="0"/>
              </a:rPr>
              <a:t>hramba avdio in video gradiva</a:t>
            </a:r>
          </a:p>
          <a:p>
            <a:pPr marL="0" indent="0">
              <a:buNone/>
            </a:pPr>
            <a:endParaRPr lang="en-US" altLang="sl-SI" dirty="0"/>
          </a:p>
        </p:txBody>
      </p:sp>
    </p:spTree>
    <p:extLst>
      <p:ext uri="{BB962C8B-B14F-4D97-AF65-F5344CB8AC3E}">
        <p14:creationId xmlns:p14="http://schemas.microsoft.com/office/powerpoint/2010/main" val="214781840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D1143C6-9A5F-4F33-B77C-F937A7FF36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17266" y="2132856"/>
            <a:ext cx="6858000" cy="2387600"/>
          </a:xfrm>
        </p:spPr>
        <p:txBody>
          <a:bodyPr/>
          <a:lstStyle/>
          <a:p>
            <a:r>
              <a:rPr lang="sl-SI" dirty="0">
                <a:solidFill>
                  <a:srgbClr val="0000FF"/>
                </a:solidFill>
              </a:rPr>
              <a:t>3. </a:t>
            </a:r>
            <a:br>
              <a:rPr lang="sl-SI" dirty="0">
                <a:solidFill>
                  <a:srgbClr val="0000FF"/>
                </a:solidFill>
              </a:rPr>
            </a:br>
            <a:r>
              <a:rPr lang="sl-SI" dirty="0">
                <a:solidFill>
                  <a:srgbClr val="0000FF"/>
                </a:solidFill>
              </a:rPr>
              <a:t>Sodelovanje javnosti</a:t>
            </a:r>
            <a:endParaRPr lang="en-US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411329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značba mesta vsebine 6">
            <a:extLst>
              <a:ext uri="{FF2B5EF4-FFF2-40B4-BE49-F238E27FC236}">
                <a16:creationId xmlns:a16="http://schemas.microsoft.com/office/drawing/2014/main" id="{B5D9ACF0-FF70-4BCE-A87A-B63D01EB6D0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87788" y="1144381"/>
            <a:ext cx="4629150" cy="4559713"/>
          </a:xfrm>
          <a:prstGeom prst="rect">
            <a:avLst/>
          </a:prstGeom>
          <a:noFill/>
        </p:spPr>
      </p:pic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A2BD7D25-FAC8-49AF-B674-1D7F31E153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7062" y="1916832"/>
            <a:ext cx="3152850" cy="536008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sl-SI" sz="1500" b="1" dirty="0"/>
              <a:t> zagotoviti dostop do informacij, </a:t>
            </a:r>
            <a:r>
              <a:rPr lang="sl-SI" sz="1500" b="1" u="sng" dirty="0"/>
              <a:t>transparentnost</a:t>
            </a:r>
            <a:r>
              <a:rPr lang="sl-SI" sz="1500" b="1" dirty="0"/>
              <a:t> </a:t>
            </a:r>
            <a:r>
              <a:rPr lang="sl-SI" sz="1000" b="1" dirty="0"/>
              <a:t>(Zakon o dostopu do informacij javnega značaja, ZDIJZ)</a:t>
            </a:r>
          </a:p>
          <a:p>
            <a:pPr>
              <a:lnSpc>
                <a:spcPct val="90000"/>
              </a:lnSpc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sl-SI" sz="1000" b="1" dirty="0"/>
          </a:p>
          <a:p>
            <a:pPr>
              <a:lnSpc>
                <a:spcPct val="90000"/>
              </a:lnSpc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sl-SI" sz="1500" b="1" dirty="0"/>
              <a:t> zagotoviti ustrezne informacije v ustreznem časovnem okviru, ki še omogoča vpliv na odločitve </a:t>
            </a:r>
            <a:r>
              <a:rPr lang="sl-SI" sz="1500" b="1" u="sng" dirty="0"/>
              <a:t>pravočasnost</a:t>
            </a:r>
            <a:r>
              <a:rPr lang="sl-SI" sz="1500" b="1" dirty="0"/>
              <a:t>  </a:t>
            </a:r>
            <a:r>
              <a:rPr lang="sl-SI" sz="1000" b="1" dirty="0"/>
              <a:t>(Resolucija o normativni dejavnosti, </a:t>
            </a:r>
            <a:r>
              <a:rPr lang="sl-SI" sz="1000" b="1" dirty="0" err="1"/>
              <a:t>ReNDej</a:t>
            </a:r>
            <a:r>
              <a:rPr lang="sl-SI" sz="1000" b="1" dirty="0"/>
              <a:t>)</a:t>
            </a:r>
          </a:p>
          <a:p>
            <a:pPr>
              <a:lnSpc>
                <a:spcPct val="90000"/>
              </a:lnSpc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sl-SI" sz="1000" b="1" dirty="0"/>
          </a:p>
          <a:p>
            <a:pPr>
              <a:lnSpc>
                <a:spcPct val="90000"/>
              </a:lnSpc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sl-SI" sz="1500" b="1" dirty="0"/>
              <a:t> evidentirati lobiranje („</a:t>
            </a:r>
            <a:r>
              <a:rPr lang="sl-SI" sz="1500" b="1" u="sng" dirty="0"/>
              <a:t>zakonodajna sled</a:t>
            </a:r>
            <a:r>
              <a:rPr lang="sl-SI" sz="1500" b="1" dirty="0"/>
              <a:t>“) </a:t>
            </a:r>
            <a:r>
              <a:rPr lang="sl-SI" sz="1000" b="1" dirty="0"/>
              <a:t>(ZDIJZ) </a:t>
            </a:r>
          </a:p>
          <a:p>
            <a:pPr>
              <a:lnSpc>
                <a:spcPct val="90000"/>
              </a:lnSpc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sl-SI" sz="1000" b="1" dirty="0"/>
          </a:p>
          <a:p>
            <a:pPr>
              <a:lnSpc>
                <a:spcPct val="90000"/>
              </a:lnSpc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sl-SI" sz="1000" b="1" dirty="0"/>
          </a:p>
          <a:p>
            <a:pPr>
              <a:lnSpc>
                <a:spcPct val="90000"/>
              </a:lnSpc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sl-SI" sz="1500" b="1" dirty="0"/>
              <a:t> Priročniki in smernice </a:t>
            </a:r>
            <a:r>
              <a:rPr lang="sl-SI" sz="1000" b="1" dirty="0">
                <a:hlinkClick r:id="rId3"/>
              </a:rPr>
              <a:t>http://www.mju.gov.si/si/lokalna_samouprava/o_lokalni_samoupravi/sodelovanje_prebivalcev_pri_odlocanju/</a:t>
            </a:r>
            <a:r>
              <a:rPr lang="sl-SI" sz="1000" b="1" dirty="0"/>
              <a:t> </a:t>
            </a:r>
          </a:p>
          <a:p>
            <a:pPr>
              <a:lnSpc>
                <a:spcPct val="90000"/>
              </a:lnSpc>
            </a:pPr>
            <a:endParaRPr lang="sl-SI" sz="1500" dirty="0"/>
          </a:p>
        </p:txBody>
      </p:sp>
    </p:spTree>
    <p:extLst>
      <p:ext uri="{BB962C8B-B14F-4D97-AF65-F5344CB8AC3E}">
        <p14:creationId xmlns:p14="http://schemas.microsoft.com/office/powerpoint/2010/main" val="316498486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slov 1">
            <a:extLst>
              <a:ext uri="{FF2B5EF4-FFF2-40B4-BE49-F238E27FC236}">
                <a16:creationId xmlns:a16="http://schemas.microsoft.com/office/drawing/2014/main" id="{C08B6C18-A701-491F-9C53-A35C463C11C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981075"/>
            <a:ext cx="8229600" cy="7778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sl-SI" altLang="sl-SI" sz="3600" dirty="0"/>
              <a:t>Priprava in sprejem predpisa</a:t>
            </a:r>
          </a:p>
        </p:txBody>
      </p:sp>
      <p:graphicFrame>
        <p:nvGraphicFramePr>
          <p:cNvPr id="5" name="Označba mesta vsebine 1">
            <a:extLst>
              <a:ext uri="{FF2B5EF4-FFF2-40B4-BE49-F238E27FC236}">
                <a16:creationId xmlns:a16="http://schemas.microsoft.com/office/drawing/2014/main" id="{6C9599F4-01EA-45B3-813C-8DE4BEED960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970891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9265732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ka 2">
            <a:extLst>
              <a:ext uri="{FF2B5EF4-FFF2-40B4-BE49-F238E27FC236}">
                <a16:creationId xmlns:a16="http://schemas.microsoft.com/office/drawing/2014/main" id="{E21BB9F1-CFA1-4F22-B4C8-FD34735A45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Naslov 1">
            <a:extLst>
              <a:ext uri="{FF2B5EF4-FFF2-40B4-BE49-F238E27FC236}">
                <a16:creationId xmlns:a16="http://schemas.microsoft.com/office/drawing/2014/main" id="{5AA066CE-B894-4DA6-B346-E8EFA86B0E6C}"/>
              </a:ext>
            </a:extLst>
          </p:cNvPr>
          <p:cNvSpPr txBox="1">
            <a:spLocks/>
          </p:cNvSpPr>
          <p:nvPr/>
        </p:nvSpPr>
        <p:spPr>
          <a:xfrm>
            <a:off x="1" y="857250"/>
            <a:ext cx="8942033" cy="600075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sl-SI" sz="4050" b="1" dirty="0">
              <a:solidFill>
                <a:srgbClr val="FFFFFF"/>
              </a:solidFill>
            </a:endParaRPr>
          </a:p>
          <a:p>
            <a:endParaRPr lang="sl-SI" sz="3600" b="1" dirty="0">
              <a:solidFill>
                <a:srgbClr val="FFFFFF"/>
              </a:solidFill>
              <a:latin typeface="Georgia" panose="02040502050405020303" pitchFamily="18" charset="0"/>
            </a:endParaRPr>
          </a:p>
          <a:p>
            <a:r>
              <a:rPr lang="sl-SI" sz="21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Kontakt za dodatna pojasnila:</a:t>
            </a:r>
          </a:p>
          <a:p>
            <a:r>
              <a:rPr lang="sl-SI" sz="21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r>
              <a:rPr lang="sl-SI" sz="21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E-pošta: </a:t>
            </a:r>
            <a:r>
              <a:rPr lang="sl-SI" sz="21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gp.mju@gov.si</a:t>
            </a:r>
            <a:r>
              <a:rPr lang="sl-SI" sz="21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endParaRPr lang="sl-SI" sz="2100" b="1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sl-SI" sz="21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Telefon: 01/478 8541</a:t>
            </a:r>
          </a:p>
          <a:p>
            <a:endParaRPr lang="sl-SI" sz="4050" b="1" dirty="0">
              <a:solidFill>
                <a:srgbClr val="FFFFFF"/>
              </a:solidFill>
            </a:endParaRPr>
          </a:p>
          <a:p>
            <a:br>
              <a:rPr lang="sl-SI" sz="2775" b="1" dirty="0">
                <a:solidFill>
                  <a:srgbClr val="FFFFFF"/>
                </a:solidFill>
              </a:rPr>
            </a:br>
            <a:endParaRPr lang="sl-SI" sz="2775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0661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EB34E71-892F-4C2E-9A38-C46C36658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CDA5D301-7939-4C69-B543-7ED07DD85E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sl-SI" sz="6000" dirty="0">
                <a:solidFill>
                  <a:srgbClr val="0000FF"/>
                </a:solidFill>
              </a:rPr>
              <a:t>1. </a:t>
            </a:r>
            <a:br>
              <a:rPr lang="sl-SI" sz="6000" dirty="0">
                <a:solidFill>
                  <a:srgbClr val="0000FF"/>
                </a:solidFill>
              </a:rPr>
            </a:br>
            <a:r>
              <a:rPr lang="sl-SI" sz="6000" dirty="0">
                <a:solidFill>
                  <a:srgbClr val="0000FF"/>
                </a:solidFill>
              </a:rPr>
              <a:t>Integriteta občinskih funkcionarjev </a:t>
            </a:r>
            <a:endParaRPr lang="sl-SI" sz="6000" dirty="0"/>
          </a:p>
        </p:txBody>
      </p:sp>
    </p:spTree>
    <p:extLst>
      <p:ext uri="{BB962C8B-B14F-4D97-AF65-F5344CB8AC3E}">
        <p14:creationId xmlns:p14="http://schemas.microsoft.com/office/powerpoint/2010/main" val="36566317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67BE6B9-5BCB-4DBE-B800-1E4823D69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9292" y="1162843"/>
            <a:ext cx="7886700" cy="1325563"/>
          </a:xfrm>
        </p:spPr>
        <p:txBody>
          <a:bodyPr/>
          <a:lstStyle/>
          <a:p>
            <a:r>
              <a:rPr lang="sl-SI" dirty="0"/>
              <a:t>Etično ravnanje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DD849D95-7405-4804-841A-8D21A329BD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 dirty="0"/>
          </a:p>
          <a:p>
            <a:r>
              <a:rPr lang="sl-SI" dirty="0"/>
              <a:t>Zakon o </a:t>
            </a:r>
            <a:r>
              <a:rPr lang="sl-SI"/>
              <a:t>lokalni samoupravi</a:t>
            </a:r>
          </a:p>
          <a:p>
            <a:r>
              <a:rPr lang="sl-SI"/>
              <a:t>Zakon </a:t>
            </a:r>
            <a:r>
              <a:rPr lang="sl-SI" dirty="0"/>
              <a:t>o integriteti in preprečevanju korupcije </a:t>
            </a:r>
          </a:p>
          <a:p>
            <a:r>
              <a:rPr lang="sl-SI" dirty="0"/>
              <a:t>Evropski kodeks ravnanja za politično integriteto lokalnih in regionalnih izvoljenih predstavnikov 1999</a:t>
            </a:r>
          </a:p>
        </p:txBody>
      </p:sp>
    </p:spTree>
    <p:extLst>
      <p:ext uri="{BB962C8B-B14F-4D97-AF65-F5344CB8AC3E}">
        <p14:creationId xmlns:p14="http://schemas.microsoft.com/office/powerpoint/2010/main" val="27258443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>
            <a:extLst>
              <a:ext uri="{FF2B5EF4-FFF2-40B4-BE49-F238E27FC236}">
                <a16:creationId xmlns:a16="http://schemas.microsoft.com/office/drawing/2014/main" id="{6EE19AC0-2B29-4AA1-A844-FFC020F1E6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04" y="908720"/>
            <a:ext cx="8928992" cy="5730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53508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59A8319-F123-4647-ABFB-C84DB49D75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2993" y="2708920"/>
            <a:ext cx="6858000" cy="2387600"/>
          </a:xfrm>
        </p:spPr>
        <p:txBody>
          <a:bodyPr/>
          <a:lstStyle/>
          <a:p>
            <a:r>
              <a:rPr lang="sl-SI" dirty="0">
                <a:solidFill>
                  <a:srgbClr val="0000FF"/>
                </a:solidFill>
              </a:rPr>
              <a:t>2. </a:t>
            </a:r>
            <a:br>
              <a:rPr lang="sl-SI" dirty="0">
                <a:solidFill>
                  <a:srgbClr val="0000FF"/>
                </a:solidFill>
              </a:rPr>
            </a:br>
            <a:r>
              <a:rPr lang="sl-SI" dirty="0">
                <a:solidFill>
                  <a:srgbClr val="0000FF"/>
                </a:solidFill>
              </a:rPr>
              <a:t>Vloga in položaj občinskega sveta</a:t>
            </a:r>
            <a:endParaRPr lang="en-US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43387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8D2A9721-7BA9-4E06-B26A-65152E1839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sl-SI" b="1" dirty="0">
                <a:solidFill>
                  <a:srgbClr val="0000FF"/>
                </a:solidFill>
              </a:rPr>
              <a:t>Temeljni občinski predpisi in naloge občine</a:t>
            </a:r>
          </a:p>
          <a:p>
            <a:pPr marL="514350" indent="-514350">
              <a:buFont typeface="+mj-lt"/>
              <a:buAutoNum type="arabicPeriod"/>
            </a:pPr>
            <a:r>
              <a:rPr lang="sl-SI" b="1" dirty="0">
                <a:solidFill>
                  <a:srgbClr val="0000FF"/>
                </a:solidFill>
              </a:rPr>
              <a:t>Organi občine</a:t>
            </a:r>
          </a:p>
          <a:p>
            <a:pPr marL="514350" indent="-514350">
              <a:buFont typeface="+mj-lt"/>
              <a:buAutoNum type="arabicPeriod"/>
            </a:pPr>
            <a:r>
              <a:rPr lang="sl-SI" b="1" dirty="0">
                <a:solidFill>
                  <a:srgbClr val="0000FF"/>
                </a:solidFill>
              </a:rPr>
              <a:t>Delovanje občinskega sveta </a:t>
            </a:r>
          </a:p>
          <a:p>
            <a:pPr marL="514350" indent="-514350">
              <a:buFont typeface="+mj-lt"/>
              <a:buAutoNum type="arabicPeriod"/>
            </a:pPr>
            <a:r>
              <a:rPr lang="sl-SI" b="1" dirty="0">
                <a:solidFill>
                  <a:srgbClr val="0000FF"/>
                </a:solidFill>
              </a:rPr>
              <a:t>Sodelovanje javnosti </a:t>
            </a:r>
          </a:p>
          <a:p>
            <a:pPr marL="514350" indent="-514350">
              <a:buFont typeface="+mj-lt"/>
              <a:buAutoNum type="arabicPeriod"/>
            </a:pPr>
            <a:r>
              <a:rPr lang="sl-SI" b="1" dirty="0">
                <a:solidFill>
                  <a:srgbClr val="0000FF"/>
                </a:solidFill>
              </a:rPr>
              <a:t>Najpogostejše napake</a:t>
            </a:r>
            <a:endParaRPr lang="en-US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32232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59A8319-F123-4647-ABFB-C84DB49D75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2993" y="2708920"/>
            <a:ext cx="6858000" cy="2387600"/>
          </a:xfrm>
        </p:spPr>
        <p:txBody>
          <a:bodyPr/>
          <a:lstStyle/>
          <a:p>
            <a:r>
              <a:rPr lang="sl-SI" dirty="0">
                <a:solidFill>
                  <a:srgbClr val="0000FF"/>
                </a:solidFill>
              </a:rPr>
              <a:t>2.1 </a:t>
            </a:r>
            <a:br>
              <a:rPr lang="sl-SI" dirty="0">
                <a:solidFill>
                  <a:srgbClr val="0000FF"/>
                </a:solidFill>
              </a:rPr>
            </a:br>
            <a:r>
              <a:rPr lang="sl-SI" dirty="0">
                <a:solidFill>
                  <a:srgbClr val="0000FF"/>
                </a:solidFill>
              </a:rPr>
              <a:t>Temeljni občinski predpisi in naloge občine</a:t>
            </a:r>
            <a:endParaRPr lang="en-US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66665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C46BE79D-F462-4366-8BDA-BD404594CE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125538"/>
            <a:ext cx="8229600" cy="863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sl-SI" altLang="sl-SI" sz="3800" b="1" dirty="0"/>
              <a:t>TEMELJNI OBČINSKI PREDPISI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F64869D6-B9FE-46AF-BE4B-7C34724D6E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95288" y="2060575"/>
            <a:ext cx="8229600" cy="4032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1" eaLnBrk="1" hangingPunct="1"/>
            <a:endParaRPr lang="sl-SI" altLang="sl-SI" sz="2600" dirty="0"/>
          </a:p>
          <a:p>
            <a:pPr lvl="1" eaLnBrk="1" hangingPunct="1"/>
            <a:endParaRPr lang="sl-SI" altLang="sl-SI" sz="2600" dirty="0"/>
          </a:p>
          <a:p>
            <a:pPr lvl="1" eaLnBrk="1" hangingPunct="1"/>
            <a:r>
              <a:rPr lang="sl-SI" altLang="sl-SI" sz="2600" dirty="0"/>
              <a:t>STATUT OBČINE</a:t>
            </a:r>
          </a:p>
          <a:p>
            <a:pPr lvl="1" eaLnBrk="1" hangingPunct="1"/>
            <a:r>
              <a:rPr lang="sl-SI" altLang="sl-SI" sz="2600" dirty="0">
                <a:solidFill>
                  <a:srgbClr val="0070C0"/>
                </a:solidFill>
              </a:rPr>
              <a:t>POSLOVNIK OBČINSKEGA SVETA</a:t>
            </a:r>
          </a:p>
          <a:p>
            <a:pPr lvl="1" eaLnBrk="1" hangingPunct="1"/>
            <a:r>
              <a:rPr lang="sl-SI" altLang="sl-SI" sz="2600" dirty="0"/>
              <a:t>POSLOVNIK NADZORNEGA ODBORA OBČINE</a:t>
            </a:r>
          </a:p>
        </p:txBody>
      </p:sp>
    </p:spTree>
    <p:extLst>
      <p:ext uri="{BB962C8B-B14F-4D97-AF65-F5344CB8AC3E}">
        <p14:creationId xmlns:p14="http://schemas.microsoft.com/office/powerpoint/2010/main" val="1459572887"/>
      </p:ext>
    </p:extLst>
  </p:cSld>
  <p:clrMapOvr>
    <a:masterClrMapping/>
  </p:clrMapOvr>
</p:sld>
</file>

<file path=ppt/theme/theme1.xml><?xml version="1.0" encoding="utf-8"?>
<a:theme xmlns:a="http://schemas.openxmlformats.org/drawingml/2006/main" name="MJU_ppt_Ang">
  <a:themeElements>
    <a:clrScheme name="MJU_ppt_Ang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JU_ppt_Ang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MJU_ppt_A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JU_ppt_Ang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JU_ppt_Ang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JU_ppt_Ang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JU_ppt_Ang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JU_ppt_Ang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JU_ppt_Ang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JU_ppt_Ang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JU_ppt_Ang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JU_ppt_Ang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JU_ppt_Ang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JU_ppt_Ang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MJU_ppt_Slo.pot [Združljivostni način]" id="{DA1FC6A8-8B3A-453A-A4EA-8899E82DF441}" vid="{89F339F3-4EB5-407E-A88E-A31F8A7AE2DB}"/>
    </a:ext>
  </a:extLst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MJU-PPT</Template>
  <TotalTime>1184</TotalTime>
  <Words>886</Words>
  <Application>Microsoft Office PowerPoint</Application>
  <PresentationFormat>Diaprojekcija na zaslonu (4:3)</PresentationFormat>
  <Paragraphs>167</Paragraphs>
  <Slides>26</Slides>
  <Notes>1</Notes>
  <HiddenSlides>0</HiddenSlides>
  <MMClips>0</MMClips>
  <ScaleCrop>false</ScaleCrop>
  <HeadingPairs>
    <vt:vector size="8" baseType="variant">
      <vt:variant>
        <vt:lpstr>Uporabljene pisave</vt:lpstr>
      </vt:variant>
      <vt:variant>
        <vt:i4>7</vt:i4>
      </vt:variant>
      <vt:variant>
        <vt:lpstr>Tema</vt:lpstr>
      </vt:variant>
      <vt:variant>
        <vt:i4>1</vt:i4>
      </vt:variant>
      <vt:variant>
        <vt:lpstr>Vdelani OLE strežniki</vt:lpstr>
      </vt:variant>
      <vt:variant>
        <vt:i4>1</vt:i4>
      </vt:variant>
      <vt:variant>
        <vt:lpstr>Naslovi diapozitivov</vt:lpstr>
      </vt:variant>
      <vt:variant>
        <vt:i4>26</vt:i4>
      </vt:variant>
    </vt:vector>
  </HeadingPairs>
  <TitlesOfParts>
    <vt:vector size="35" baseType="lpstr">
      <vt:lpstr>Arial</vt:lpstr>
      <vt:lpstr>Calibri</vt:lpstr>
      <vt:lpstr>Georgia</vt:lpstr>
      <vt:lpstr>Republika</vt:lpstr>
      <vt:lpstr>Tahoma</vt:lpstr>
      <vt:lpstr>Verdana</vt:lpstr>
      <vt:lpstr>Wingdings</vt:lpstr>
      <vt:lpstr>MJU_ppt_Ang</vt:lpstr>
      <vt:lpstr>Document</vt:lpstr>
      <vt:lpstr>PowerPointova predstavitev</vt:lpstr>
      <vt:lpstr>Vsebina seminarja</vt:lpstr>
      <vt:lpstr>PowerPointova predstavitev</vt:lpstr>
      <vt:lpstr>Etično ravnanje</vt:lpstr>
      <vt:lpstr>PowerPointova predstavitev</vt:lpstr>
      <vt:lpstr>2.  Vloga in položaj občinskega sveta</vt:lpstr>
      <vt:lpstr>PowerPointova predstavitev</vt:lpstr>
      <vt:lpstr>2.1  Temeljni občinski predpisi in naloge občine</vt:lpstr>
      <vt:lpstr>TEMELJNI OBČINSKI PREDPISI</vt:lpstr>
      <vt:lpstr>NALOGE OBČINE</vt:lpstr>
      <vt:lpstr>2.2 Organi občine</vt:lpstr>
      <vt:lpstr>PowerPointova predstavitev</vt:lpstr>
      <vt:lpstr>OBČINSKI SVET</vt:lpstr>
      <vt:lpstr>ŽUPAN</vt:lpstr>
      <vt:lpstr>NADZORNI ODBOR</vt:lpstr>
      <vt:lpstr>2.3 Delovanje občinskega sveta</vt:lpstr>
      <vt:lpstr>POSLOVNIK OBČINSKEGA SVETA</vt:lpstr>
      <vt:lpstr>VODENJE SEJE</vt:lpstr>
      <vt:lpstr>STATUTARNO PRAVNA KOMISIJA   </vt:lpstr>
      <vt:lpstr>KOMISIJA ZA MANDATNA VPRAŠANJA, VOLITVE IN IMENOVANJA</vt:lpstr>
      <vt:lpstr>2.4 Najpogostejše napake </vt:lpstr>
      <vt:lpstr>PowerPointova predstavitev</vt:lpstr>
      <vt:lpstr>3.  Sodelovanje javnosti</vt:lpstr>
      <vt:lpstr>PowerPointova predstavitev</vt:lpstr>
      <vt:lpstr>Priprava in sprejem predpisa</vt:lpstr>
      <vt:lpstr>PowerPointova predstavitev</vt:lpstr>
    </vt:vector>
  </TitlesOfParts>
  <Company>MJU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Andrej Čokert</dc:creator>
  <cp:lastModifiedBy>Urška Remic</cp:lastModifiedBy>
  <cp:revision>103</cp:revision>
  <cp:lastPrinted>2019-01-07T10:00:37Z</cp:lastPrinted>
  <dcterms:created xsi:type="dcterms:W3CDTF">2017-06-02T07:36:56Z</dcterms:created>
  <dcterms:modified xsi:type="dcterms:W3CDTF">2023-03-13T08:40:50Z</dcterms:modified>
</cp:coreProperties>
</file>