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9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 algn="ctr">
              <a:defRPr sz="5500"/>
            </a:lvl1pPr>
          </a:lstStyle>
          <a:p>
            <a:r>
              <a:rPr lang="sl-SI" altLang="ko-KR" smtClean="0"/>
              <a:t>Uredite slog naslova matrice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sl-SI" altLang="ko-KR" smtClean="0"/>
              <a:t>Uredite slog podnaslova matrice</a:t>
            </a:r>
            <a:endParaRPr lang="ko-KR" altLang="ko-KR"/>
          </a:p>
        </p:txBody>
      </p:sp>
      <p:sp>
        <p:nvSpPr>
          <p:cNvPr id="10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7CBD-A8B6-4EAA-B7EC-F24A621DA921}" type="datetimeFigureOut">
              <a:rPr lang="sl-SI" smtClean="0"/>
              <a:t>16.11.2011</a:t>
            </a:fld>
            <a:endParaRPr lang="sl-SI"/>
          </a:p>
        </p:txBody>
      </p:sp>
      <p:sp>
        <p:nvSpPr>
          <p:cNvPr id="30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13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CDE14-C944-471A-B720-74AD205666E4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altLang="ko-KR" smtClean="0"/>
              <a:t>Uredite slog naslova matrice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altLang="ko-KR" smtClean="0"/>
              <a:t>Uredite sloge besedila matrice</a:t>
            </a:r>
          </a:p>
          <a:p>
            <a:pPr lvl="1"/>
            <a:r>
              <a:rPr lang="sl-SI" altLang="ko-KR" smtClean="0"/>
              <a:t>Druga raven</a:t>
            </a:r>
          </a:p>
          <a:p>
            <a:pPr lvl="2"/>
            <a:r>
              <a:rPr lang="sl-SI" altLang="ko-KR" smtClean="0"/>
              <a:t>Tretja raven</a:t>
            </a:r>
          </a:p>
          <a:p>
            <a:pPr lvl="3"/>
            <a:r>
              <a:rPr lang="sl-SI" altLang="ko-KR" smtClean="0"/>
              <a:t>Četrta raven</a:t>
            </a:r>
          </a:p>
          <a:p>
            <a:pPr lvl="4"/>
            <a:r>
              <a:rPr lang="sl-SI" altLang="ko-KR" smtClean="0"/>
              <a:t>Peta raven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7CBD-A8B6-4EAA-B7EC-F24A621DA921}" type="datetimeFigureOut">
              <a:rPr lang="sl-SI" smtClean="0"/>
              <a:t>16.11.2011</a:t>
            </a:fld>
            <a:endParaRPr lang="sl-SI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CDE14-C944-471A-B720-74AD205666E4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7CBD-A8B6-4EAA-B7EC-F24A621DA921}" type="datetimeFigureOut">
              <a:rPr lang="sl-SI" smtClean="0"/>
              <a:t>16.11.2011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CDE14-C944-471A-B720-74AD205666E4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7CBD-A8B6-4EAA-B7EC-F24A621DA921}" type="datetimeFigureOut">
              <a:rPr lang="sl-SI" smtClean="0"/>
              <a:t>16.11.2011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CDE14-C944-471A-B720-74AD205666E4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7CBD-A8B6-4EAA-B7EC-F24A621DA921}" type="datetimeFigureOut">
              <a:rPr lang="sl-SI" smtClean="0"/>
              <a:t>16.11.2011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CDE14-C944-471A-B720-74AD205666E4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altLang="ko-KR" smtClean="0"/>
              <a:t>Uredite slog naslova matrice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7CBD-A8B6-4EAA-B7EC-F24A621DA921}" type="datetimeFigureOut">
              <a:rPr lang="sl-SI" smtClean="0"/>
              <a:t>16.11.2011</a:t>
            </a:fld>
            <a:endParaRPr lang="sl-SI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CDE14-C944-471A-B720-74AD205666E4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7CBD-A8B6-4EAA-B7EC-F24A621DA921}" type="datetimeFigureOut">
              <a:rPr lang="sl-SI" smtClean="0"/>
              <a:t>16.11.2011</a:t>
            </a:fld>
            <a:endParaRPr lang="sl-SI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CDE14-C944-471A-B720-74AD205666E4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sl-SI" smtClean="0"/>
              <a:t>Uredite slog naslova matrice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7CBD-A8B6-4EAA-B7EC-F24A621DA921}" type="datetimeFigureOut">
              <a:rPr lang="sl-SI" smtClean="0"/>
              <a:t>16.11.2011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CDE14-C944-471A-B720-74AD205666E4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21172883" flipH="1">
            <a:off x="4068648" y="1312793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21435926" flipH="1">
            <a:off x="4045012" y="1267664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065563" y="1252028"/>
            <a:ext cx="3840480" cy="384048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293056">
            <a:off x="4124179" y="1181685"/>
            <a:ext cx="3977640" cy="397764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tIns="45720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7CBD-A8B6-4EAA-B7EC-F24A621DA921}" type="datetimeFigureOut">
              <a:rPr lang="sl-SI" smtClean="0"/>
              <a:t>16.11.2011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CDE14-C944-471A-B720-74AD205666E4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altLang="ko-KR" smtClean="0"/>
              <a:t>Uredite slog naslova matrice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altLang="ko-KR" smtClean="0"/>
              <a:t>Uredite sloge besedila matrice</a:t>
            </a:r>
          </a:p>
          <a:p>
            <a:pPr lvl="1"/>
            <a:r>
              <a:rPr lang="sl-SI" altLang="ko-KR" smtClean="0"/>
              <a:t>Druga raven</a:t>
            </a:r>
          </a:p>
          <a:p>
            <a:pPr lvl="2"/>
            <a:r>
              <a:rPr lang="sl-SI" altLang="ko-KR" smtClean="0"/>
              <a:t>Tretja raven</a:t>
            </a:r>
          </a:p>
          <a:p>
            <a:pPr lvl="3"/>
            <a:r>
              <a:rPr lang="sl-SI" altLang="ko-KR" smtClean="0"/>
              <a:t>Četrta raven</a:t>
            </a:r>
          </a:p>
          <a:p>
            <a:pPr lvl="4"/>
            <a:r>
              <a:rPr lang="sl-SI" altLang="ko-KR" smtClean="0"/>
              <a:t>Peta raven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7CBD-A8B6-4EAA-B7EC-F24A621DA921}" type="datetimeFigureOut">
              <a:rPr lang="sl-SI" smtClean="0"/>
              <a:t>16.11.2011</a:t>
            </a:fld>
            <a:endParaRPr lang="sl-SI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CDE14-C944-471A-B720-74AD205666E4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altLang="ko-KR" smtClean="0"/>
              <a:t>Uredite slog naslova matrice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altLang="ko-KR" smtClean="0"/>
              <a:t>Uredite sloge besedila matrice</a:t>
            </a:r>
          </a:p>
          <a:p>
            <a:pPr lvl="1"/>
            <a:r>
              <a:rPr lang="sl-SI" altLang="ko-KR" smtClean="0"/>
              <a:t>Druga raven</a:t>
            </a:r>
          </a:p>
          <a:p>
            <a:pPr lvl="2"/>
            <a:r>
              <a:rPr lang="sl-SI" altLang="ko-KR" smtClean="0"/>
              <a:t>Tretja raven</a:t>
            </a:r>
          </a:p>
          <a:p>
            <a:pPr lvl="3"/>
            <a:r>
              <a:rPr lang="sl-SI" altLang="ko-KR" smtClean="0"/>
              <a:t>Četrta raven</a:t>
            </a:r>
          </a:p>
          <a:p>
            <a:pPr lvl="4"/>
            <a:r>
              <a:rPr lang="sl-SI" altLang="ko-KR" smtClean="0"/>
              <a:t>Peta raven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27CBD-A8B6-4EAA-B7EC-F24A621DA921}" type="datetimeFigureOut">
              <a:rPr lang="sl-SI" smtClean="0"/>
              <a:t>16.11.2011</a:t>
            </a:fld>
            <a:endParaRPr lang="sl-SI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ACDE14-C944-471A-B720-74AD205666E4}" type="slidenum">
              <a:rPr lang="sl-SI" smtClean="0"/>
              <a:t>‹#›</a:t>
            </a:fld>
            <a:endParaRPr lang="sl-SI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sl-SI" altLang="ko-KR" smtClean="0"/>
              <a:t>Uredite slog naslova matrice</a:t>
            </a:r>
            <a:endParaRPr lang="ko-KR" altLang="ko-KR" dirty="0"/>
          </a:p>
        </p:txBody>
      </p:sp>
      <p:sp>
        <p:nvSpPr>
          <p:cNvPr id="2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/>
            <a:r>
              <a:rPr lang="sl-SI" altLang="ko-KR" smtClean="0"/>
              <a:t>Uredite sloge besedila matrice</a:t>
            </a:r>
          </a:p>
          <a:p>
            <a:pPr lvl="1"/>
            <a:r>
              <a:rPr lang="sl-SI" altLang="ko-KR" smtClean="0"/>
              <a:t>Druga raven</a:t>
            </a:r>
          </a:p>
          <a:p>
            <a:pPr lvl="2"/>
            <a:r>
              <a:rPr lang="sl-SI" altLang="ko-KR" smtClean="0"/>
              <a:t>Tretja raven</a:t>
            </a:r>
          </a:p>
          <a:p>
            <a:pPr lvl="3"/>
            <a:r>
              <a:rPr lang="sl-SI" altLang="ko-KR" smtClean="0"/>
              <a:t>Četrta raven</a:t>
            </a:r>
          </a:p>
          <a:p>
            <a:pPr lvl="4"/>
            <a:r>
              <a:rPr lang="sl-SI" altLang="ko-KR" smtClean="0"/>
              <a:t>Peta raven</a:t>
            </a:r>
            <a:endParaRPr lang="ko-KR" altLang="ko-KR" dirty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>
              <a:defRPr sz="1100"/>
            </a:lvl1pPr>
          </a:lstStyle>
          <a:p>
            <a:fld id="{3FC27CBD-A8B6-4EAA-B7EC-F24A621DA921}" type="datetimeFigureOut">
              <a:rPr lang="sl-SI" smtClean="0"/>
              <a:t>16.11.2011</a:t>
            </a:fld>
            <a:endParaRPr lang="sl-SI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>
              <a:defRPr sz="1100"/>
            </a:lvl1pPr>
          </a:lstStyle>
          <a:p>
            <a:endParaRPr lang="sl-SI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>
              <a:defRPr sz="1100"/>
            </a:lvl1pPr>
          </a:lstStyle>
          <a:p>
            <a:fld id="{12ACDE14-C944-471A-B720-74AD205666E4}" type="slidenum">
              <a:rPr lang="sl-SI" smtClean="0"/>
              <a:t>‹#›</a:t>
            </a:fld>
            <a:endParaRPr lang="sl-S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1" hangingPunct="1">
        <a:spcBef>
          <a:spcPct val="0"/>
        </a:spcBef>
        <a:buNone/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+mj-ea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274320" algn="l" rtl="0" eaLnBrk="1" latinLnBrk="1" hangingPunct="1">
        <a:spcBef>
          <a:spcPct val="20000"/>
        </a:spcBef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+mn-ea"/>
          <a:ea typeface="+mn-ea"/>
          <a:cs typeface="+mn-cs"/>
        </a:defRPr>
      </a:lvl1pPr>
      <a:lvl2pPr marL="676656" indent="-228600" algn="l" rtl="0" eaLnBrk="1" latinLnBrk="1" hangingPunct="1">
        <a:spcBef>
          <a:spcPct val="20000"/>
        </a:spcBef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+mn-ea"/>
          <a:ea typeface="+mn-ea"/>
          <a:cs typeface="+mn-cs"/>
        </a:defRPr>
      </a:lvl2pPr>
      <a:lvl3pPr marL="93268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+mn-ea"/>
          <a:ea typeface="+mn-ea"/>
          <a:cs typeface="+mn-cs"/>
        </a:defRPr>
      </a:lvl3pPr>
      <a:lvl4pPr marL="119786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4pPr>
      <a:lvl5pPr marL="1463040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4207" y="980728"/>
            <a:ext cx="6659562" cy="4102766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475656" y="5536787"/>
            <a:ext cx="612067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2400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Potek projekta izgradnje ŠD Brežice </a:t>
            </a:r>
          </a:p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9/2010 do 11/2011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991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980728"/>
            <a:ext cx="6840760" cy="4102766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ŠD Brežice – september 2010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197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268760"/>
            <a:ext cx="6781750" cy="3814734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ŠD Brežice – december 2010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19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80728"/>
            <a:ext cx="7293806" cy="4102765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ŠD Brežice – januar 2011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86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980728"/>
            <a:ext cx="6362435" cy="4102765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ŠD Brežice – februar 2011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440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242676"/>
            <a:ext cx="6362435" cy="3578869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ŠD Brežice – februar 2011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268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5" y="1242676"/>
            <a:ext cx="6362433" cy="3578869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ŠD Brežice – marec 2011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07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5" y="1242676"/>
            <a:ext cx="6362433" cy="3578868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ŠD Brežice – april 2011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07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5" y="1242676"/>
            <a:ext cx="6362432" cy="3578868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ŠD Brežice – maj 2011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99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5" y="1242676"/>
            <a:ext cx="6362432" cy="3578868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ŠD Brežice – julij 2011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980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5" y="1242676"/>
            <a:ext cx="6362432" cy="3578868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ŠD Brežice – avgust 2011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44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052736"/>
            <a:ext cx="5407613" cy="3768808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ŠD Brežice – september 2011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0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052736"/>
            <a:ext cx="6336704" cy="3768808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ŠD Brežice – november 2011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55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770" y="1196752"/>
            <a:ext cx="6648613" cy="3624792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Velika dvorana ŠD Brežice – september 2010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64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354" y="1124744"/>
            <a:ext cx="6144683" cy="3456383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Velika dvorana ŠD Brežice – december 2010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14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355" y="1124744"/>
            <a:ext cx="6144680" cy="3456383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Velika dvorana ŠD Brežice – januar 2011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18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355" y="1124744"/>
            <a:ext cx="6144680" cy="3456382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Velika dvorana ŠD Brežice – februar 2011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52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310" y="1124744"/>
            <a:ext cx="6528725" cy="3672408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Velika dvorana ŠD Brežice – marec 2011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44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24744"/>
            <a:ext cx="6750427" cy="3672407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Velika dvorana ŠD Brežice – maj 2011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1728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24744"/>
            <a:ext cx="6750427" cy="3672407"/>
          </a:xfrm>
          <a:prstGeom prst="rect">
            <a:avLst/>
          </a:prstGeom>
        </p:spPr>
      </p:pic>
      <p:sp>
        <p:nvSpPr>
          <p:cNvPr id="5" name="PoljeZBesedilom 4"/>
          <p:cNvSpPr txBox="1"/>
          <p:nvPr/>
        </p:nvSpPr>
        <p:spPr>
          <a:xfrm>
            <a:off x="1979712" y="5517232"/>
            <a:ext cx="54110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b="1" dirty="0" smtClean="0">
                <a:solidFill>
                  <a:srgbClr val="0070C0"/>
                </a:solidFill>
                <a:latin typeface="Calibri" pitchFamily="34" charset="0"/>
                <a:cs typeface="Calibri" pitchFamily="34" charset="0"/>
              </a:rPr>
              <a:t>Velika dvorana ŠD Brežice – maj 2011</a:t>
            </a:r>
            <a:endParaRPr lang="sl-SI" b="1" dirty="0">
              <a:solidFill>
                <a:srgbClr val="0070C0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14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lk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TC010205606[[fn=Svileno]]</Template>
  <TotalTime>164</TotalTime>
  <Words>117</Words>
  <Application>Microsoft Office PowerPoint</Application>
  <PresentationFormat>Diaprojekcija na zaslonu (4:3)</PresentationFormat>
  <Paragraphs>21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diapozitivov</vt:lpstr>
      </vt:variant>
      <vt:variant>
        <vt:i4>20</vt:i4>
      </vt:variant>
    </vt:vector>
  </HeadingPairs>
  <TitlesOfParts>
    <vt:vector size="21" baseType="lpstr">
      <vt:lpstr>Silk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Lavra Kreacic</dc:creator>
  <cp:lastModifiedBy>Lavra Kreacic</cp:lastModifiedBy>
  <cp:revision>8</cp:revision>
  <dcterms:created xsi:type="dcterms:W3CDTF">2011-11-16T06:52:46Z</dcterms:created>
  <dcterms:modified xsi:type="dcterms:W3CDTF">2011-11-16T09:37:09Z</dcterms:modified>
</cp:coreProperties>
</file>